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60" r:id="rId4"/>
    <p:sldId id="257" r:id="rId5"/>
    <p:sldId id="293" r:id="rId6"/>
    <p:sldId id="258" r:id="rId7"/>
    <p:sldId id="301" r:id="rId8"/>
    <p:sldId id="261" r:id="rId9"/>
    <p:sldId id="302" r:id="rId10"/>
    <p:sldId id="264" r:id="rId11"/>
    <p:sldId id="265" r:id="rId12"/>
    <p:sldId id="267" r:id="rId13"/>
    <p:sldId id="271" r:id="rId14"/>
    <p:sldId id="304" r:id="rId15"/>
    <p:sldId id="305" r:id="rId16"/>
    <p:sldId id="294" r:id="rId17"/>
    <p:sldId id="306" r:id="rId18"/>
    <p:sldId id="308" r:id="rId19"/>
    <p:sldId id="309" r:id="rId20"/>
    <p:sldId id="310" r:id="rId21"/>
    <p:sldId id="307" r:id="rId22"/>
    <p:sldId id="312" r:id="rId23"/>
    <p:sldId id="315" r:id="rId24"/>
    <p:sldId id="316" r:id="rId25"/>
    <p:sldId id="317" r:id="rId26"/>
    <p:sldId id="318"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E8B2"/>
    <a:srgbClr val="005A9E"/>
    <a:srgbClr val="000000"/>
    <a:srgbClr val="C2D1E8"/>
    <a:srgbClr val="ECF1F8"/>
    <a:srgbClr val="D4DBE8"/>
    <a:srgbClr val="DAEBFE"/>
    <a:srgbClr val="4A4E7E"/>
    <a:srgbClr val="3B3E63"/>
    <a:srgbClr val="B2E5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B7215D-DDFE-4370-935B-C8153E37AFC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vi-VN"/>
        </a:p>
      </dgm:t>
    </dgm:pt>
    <dgm:pt modelId="{7C7ED4FB-8541-4489-BC26-EBA9CBDD7740}">
      <dgm:prSet phldrT="[Text]" custT="1"/>
      <dgm:spPr/>
      <dgm:t>
        <a:bodyPr/>
        <a:lstStyle/>
        <a:p>
          <a:r>
            <a:rPr lang="en-US" sz="2200" b="1" smtClean="0">
              <a:latin typeface="Arial" pitchFamily="34" charset="0"/>
              <a:cs typeface="Arial" pitchFamily="34" charset="0"/>
            </a:rPr>
            <a:t>Tổ chức NC&amp;PT</a:t>
          </a:r>
          <a:endParaRPr lang="vi-VN" sz="2200" b="1">
            <a:latin typeface="Arial" pitchFamily="34" charset="0"/>
            <a:cs typeface="Arial" pitchFamily="34" charset="0"/>
          </a:endParaRPr>
        </a:p>
      </dgm:t>
    </dgm:pt>
    <dgm:pt modelId="{B1FE8E00-5C08-4F67-8247-21EDC69BAA56}" type="parTrans" cxnId="{10AD3308-CDAF-4C8F-BA2D-8E5E0456F83C}">
      <dgm:prSet/>
      <dgm:spPr/>
      <dgm:t>
        <a:bodyPr/>
        <a:lstStyle/>
        <a:p>
          <a:endParaRPr lang="vi-VN">
            <a:latin typeface="Arial" pitchFamily="34" charset="0"/>
            <a:cs typeface="Arial" pitchFamily="34" charset="0"/>
          </a:endParaRPr>
        </a:p>
      </dgm:t>
    </dgm:pt>
    <dgm:pt modelId="{A0D4DB9F-FB82-4BFD-8C42-9867023A69E1}" type="sibTrans" cxnId="{10AD3308-CDAF-4C8F-BA2D-8E5E0456F83C}">
      <dgm:prSet/>
      <dgm:spPr/>
      <dgm:t>
        <a:bodyPr/>
        <a:lstStyle/>
        <a:p>
          <a:endParaRPr lang="vi-VN">
            <a:latin typeface="Arial" pitchFamily="34" charset="0"/>
            <a:cs typeface="Arial" pitchFamily="34" charset="0"/>
          </a:endParaRPr>
        </a:p>
      </dgm:t>
    </dgm:pt>
    <dgm:pt modelId="{974D7594-C755-4D8B-9CE5-5DE62CC1055B}">
      <dgm:prSet phldrT="[Text]"/>
      <dgm:spPr/>
      <dgm:t>
        <a:bodyPr/>
        <a:lstStyle/>
        <a:p>
          <a:r>
            <a:rPr lang="en-US" smtClean="0">
              <a:latin typeface="Arial" pitchFamily="34" charset="0"/>
              <a:cs typeface="Arial" pitchFamily="34" charset="0"/>
            </a:rPr>
            <a:t>Viện hàn lâm, viện/trung tâm NC&amp;PT</a:t>
          </a:r>
          <a:endParaRPr lang="vi-VN">
            <a:latin typeface="Arial" pitchFamily="34" charset="0"/>
            <a:cs typeface="Arial" pitchFamily="34" charset="0"/>
          </a:endParaRPr>
        </a:p>
      </dgm:t>
    </dgm:pt>
    <dgm:pt modelId="{AD806354-8E48-4F40-B0DE-7854B78801E6}" type="parTrans" cxnId="{C84B985C-6345-4C1F-90A4-CE0D90D78C21}">
      <dgm:prSet/>
      <dgm:spPr/>
      <dgm:t>
        <a:bodyPr/>
        <a:lstStyle/>
        <a:p>
          <a:endParaRPr lang="vi-VN">
            <a:latin typeface="Arial" pitchFamily="34" charset="0"/>
            <a:cs typeface="Arial" pitchFamily="34" charset="0"/>
          </a:endParaRPr>
        </a:p>
      </dgm:t>
    </dgm:pt>
    <dgm:pt modelId="{C880C962-46B7-4189-AAC1-D3D41CE675A9}" type="sibTrans" cxnId="{C84B985C-6345-4C1F-90A4-CE0D90D78C21}">
      <dgm:prSet/>
      <dgm:spPr/>
      <dgm:t>
        <a:bodyPr/>
        <a:lstStyle/>
        <a:p>
          <a:endParaRPr lang="vi-VN">
            <a:latin typeface="Arial" pitchFamily="34" charset="0"/>
            <a:cs typeface="Arial" pitchFamily="34" charset="0"/>
          </a:endParaRPr>
        </a:p>
      </dgm:t>
    </dgm:pt>
    <dgm:pt modelId="{AE56824A-D4B3-4927-BF7D-909A659F53B4}">
      <dgm:prSet phldrT="[Text]"/>
      <dgm:spPr/>
      <dgm:t>
        <a:bodyPr/>
        <a:lstStyle/>
        <a:p>
          <a:r>
            <a:rPr lang="en-US" smtClean="0">
              <a:latin typeface="Arial" pitchFamily="34" charset="0"/>
              <a:cs typeface="Arial" pitchFamily="34" charset="0"/>
            </a:rPr>
            <a:t>Phòng thí nghiệm</a:t>
          </a:r>
          <a:endParaRPr lang="vi-VN">
            <a:latin typeface="Arial" pitchFamily="34" charset="0"/>
            <a:cs typeface="Arial" pitchFamily="34" charset="0"/>
          </a:endParaRPr>
        </a:p>
      </dgm:t>
    </dgm:pt>
    <dgm:pt modelId="{7E7A1589-D6F2-4614-9A82-FCEC5775DC62}" type="parTrans" cxnId="{29BCC18B-A40D-4230-9E6A-5FC7B1C503D2}">
      <dgm:prSet/>
      <dgm:spPr/>
      <dgm:t>
        <a:bodyPr/>
        <a:lstStyle/>
        <a:p>
          <a:endParaRPr lang="vi-VN">
            <a:latin typeface="Arial" pitchFamily="34" charset="0"/>
            <a:cs typeface="Arial" pitchFamily="34" charset="0"/>
          </a:endParaRPr>
        </a:p>
      </dgm:t>
    </dgm:pt>
    <dgm:pt modelId="{0442C36E-4F0D-4428-B3CC-48AE7562BDCE}" type="sibTrans" cxnId="{29BCC18B-A40D-4230-9E6A-5FC7B1C503D2}">
      <dgm:prSet/>
      <dgm:spPr/>
      <dgm:t>
        <a:bodyPr/>
        <a:lstStyle/>
        <a:p>
          <a:endParaRPr lang="vi-VN">
            <a:latin typeface="Arial" pitchFamily="34" charset="0"/>
            <a:cs typeface="Arial" pitchFamily="34" charset="0"/>
          </a:endParaRPr>
        </a:p>
      </dgm:t>
    </dgm:pt>
    <dgm:pt modelId="{6EA733DA-F2D3-4777-A97A-52190968D824}">
      <dgm:prSet phldrT="[Text]" custT="1"/>
      <dgm:spPr/>
      <dgm:t>
        <a:bodyPr/>
        <a:lstStyle/>
        <a:p>
          <a:pPr algn="ctr"/>
          <a:r>
            <a:rPr lang="en-US" sz="2000" b="1" smtClean="0">
              <a:latin typeface="Arial" pitchFamily="34" charset="0"/>
              <a:cs typeface="Arial" pitchFamily="34" charset="0"/>
            </a:rPr>
            <a:t>Cơ sở giáo dục đại học, cao đẳng</a:t>
          </a:r>
          <a:endParaRPr lang="vi-VN" sz="2000" b="1">
            <a:latin typeface="Arial" pitchFamily="34" charset="0"/>
            <a:cs typeface="Arial" pitchFamily="34" charset="0"/>
          </a:endParaRPr>
        </a:p>
      </dgm:t>
    </dgm:pt>
    <dgm:pt modelId="{B8683BBB-2C6B-4088-861E-A51D3AD507E5}" type="parTrans" cxnId="{CAFF110A-81FF-48DC-86F7-ED6250744039}">
      <dgm:prSet/>
      <dgm:spPr/>
      <dgm:t>
        <a:bodyPr/>
        <a:lstStyle/>
        <a:p>
          <a:endParaRPr lang="vi-VN">
            <a:latin typeface="Arial" pitchFamily="34" charset="0"/>
            <a:cs typeface="Arial" pitchFamily="34" charset="0"/>
          </a:endParaRPr>
        </a:p>
      </dgm:t>
    </dgm:pt>
    <dgm:pt modelId="{2ADD39D2-B26A-47EB-A451-B4FE73BE649F}" type="sibTrans" cxnId="{CAFF110A-81FF-48DC-86F7-ED6250744039}">
      <dgm:prSet/>
      <dgm:spPr/>
      <dgm:t>
        <a:bodyPr/>
        <a:lstStyle/>
        <a:p>
          <a:endParaRPr lang="vi-VN">
            <a:latin typeface="Arial" pitchFamily="34" charset="0"/>
            <a:cs typeface="Arial" pitchFamily="34" charset="0"/>
          </a:endParaRPr>
        </a:p>
      </dgm:t>
    </dgm:pt>
    <dgm:pt modelId="{99C7B3FD-2A3F-42B9-BCEE-3621DC0BC2E0}">
      <dgm:prSet phldrT="[Text]"/>
      <dgm:spPr/>
      <dgm:t>
        <a:bodyPr/>
        <a:lstStyle/>
        <a:p>
          <a:r>
            <a:rPr lang="en-US" smtClean="0">
              <a:latin typeface="Arial" pitchFamily="34" charset="0"/>
              <a:cs typeface="Arial" pitchFamily="34" charset="0"/>
            </a:rPr>
            <a:t>Đại học, trường đại học</a:t>
          </a:r>
          <a:endParaRPr lang="vi-VN">
            <a:latin typeface="Arial" pitchFamily="34" charset="0"/>
            <a:cs typeface="Arial" pitchFamily="34" charset="0"/>
          </a:endParaRPr>
        </a:p>
      </dgm:t>
    </dgm:pt>
    <dgm:pt modelId="{C9FE50AA-100C-4E6B-86B7-11F91E13C4A7}" type="parTrans" cxnId="{37182386-B774-455A-80C6-48B37136627B}">
      <dgm:prSet/>
      <dgm:spPr/>
      <dgm:t>
        <a:bodyPr/>
        <a:lstStyle/>
        <a:p>
          <a:endParaRPr lang="vi-VN">
            <a:latin typeface="Arial" pitchFamily="34" charset="0"/>
            <a:cs typeface="Arial" pitchFamily="34" charset="0"/>
          </a:endParaRPr>
        </a:p>
      </dgm:t>
    </dgm:pt>
    <dgm:pt modelId="{5B5F436A-AADC-4F65-8846-45858BADCCFB}" type="sibTrans" cxnId="{37182386-B774-455A-80C6-48B37136627B}">
      <dgm:prSet/>
      <dgm:spPr/>
      <dgm:t>
        <a:bodyPr/>
        <a:lstStyle/>
        <a:p>
          <a:endParaRPr lang="vi-VN">
            <a:latin typeface="Arial" pitchFamily="34" charset="0"/>
            <a:cs typeface="Arial" pitchFamily="34" charset="0"/>
          </a:endParaRPr>
        </a:p>
      </dgm:t>
    </dgm:pt>
    <dgm:pt modelId="{BA457EF9-7B66-4D87-8C74-E835D00D1B55}">
      <dgm:prSet phldrT="[Text]" custT="1"/>
      <dgm:spPr/>
      <dgm:t>
        <a:bodyPr/>
        <a:lstStyle/>
        <a:p>
          <a:r>
            <a:rPr lang="en-US" sz="2200" b="1" smtClean="0">
              <a:latin typeface="Arial" pitchFamily="34" charset="0"/>
              <a:cs typeface="Arial" pitchFamily="34" charset="0"/>
            </a:rPr>
            <a:t>Tổ chức dịch vụ KH&amp;CN </a:t>
          </a:r>
          <a:endParaRPr lang="vi-VN" sz="2200" b="1">
            <a:latin typeface="Arial" pitchFamily="34" charset="0"/>
            <a:cs typeface="Arial" pitchFamily="34" charset="0"/>
          </a:endParaRPr>
        </a:p>
      </dgm:t>
    </dgm:pt>
    <dgm:pt modelId="{2AE7D0F4-A145-49B2-8253-A5780A6585AD}" type="parTrans" cxnId="{08B3F4F4-C76C-4CBE-AA90-1163639CBB5B}">
      <dgm:prSet/>
      <dgm:spPr/>
      <dgm:t>
        <a:bodyPr/>
        <a:lstStyle/>
        <a:p>
          <a:endParaRPr lang="vi-VN">
            <a:latin typeface="Arial" pitchFamily="34" charset="0"/>
            <a:cs typeface="Arial" pitchFamily="34" charset="0"/>
          </a:endParaRPr>
        </a:p>
      </dgm:t>
    </dgm:pt>
    <dgm:pt modelId="{6C0B0FB1-9C8A-4443-9F9C-69DA695F18E8}" type="sibTrans" cxnId="{08B3F4F4-C76C-4CBE-AA90-1163639CBB5B}">
      <dgm:prSet/>
      <dgm:spPr/>
      <dgm:t>
        <a:bodyPr/>
        <a:lstStyle/>
        <a:p>
          <a:endParaRPr lang="vi-VN">
            <a:latin typeface="Arial" pitchFamily="34" charset="0"/>
            <a:cs typeface="Arial" pitchFamily="34" charset="0"/>
          </a:endParaRPr>
        </a:p>
      </dgm:t>
    </dgm:pt>
    <dgm:pt modelId="{35924852-B852-400E-8C00-B38AD7634B0E}">
      <dgm:prSet phldrT="[Text]"/>
      <dgm:spPr/>
      <dgm:t>
        <a:bodyPr/>
        <a:lstStyle/>
        <a:p>
          <a:r>
            <a:rPr lang="en-US" smtClean="0">
              <a:latin typeface="Arial" pitchFamily="34" charset="0"/>
              <a:cs typeface="Arial" pitchFamily="34" charset="0"/>
            </a:rPr>
            <a:t>Các trung tâm, văn phòng, phòng thử nghiệm về: Thông tin, thư viện; bảo tàng KH&amp;CN; dịch thuật, biên tập, xuất bản cho KH&amp;CN, tiêu chuẩn đo lường chất lượng...</a:t>
          </a:r>
          <a:endParaRPr lang="vi-VN">
            <a:latin typeface="Arial" pitchFamily="34" charset="0"/>
            <a:cs typeface="Arial" pitchFamily="34" charset="0"/>
          </a:endParaRPr>
        </a:p>
      </dgm:t>
    </dgm:pt>
    <dgm:pt modelId="{6CE6AE9F-97CE-4F99-AA33-B485D43B3C9F}" type="parTrans" cxnId="{BA01DB60-77AB-4260-86B5-1D20A9715625}">
      <dgm:prSet/>
      <dgm:spPr/>
      <dgm:t>
        <a:bodyPr/>
        <a:lstStyle/>
        <a:p>
          <a:endParaRPr lang="vi-VN">
            <a:latin typeface="Arial" pitchFamily="34" charset="0"/>
            <a:cs typeface="Arial" pitchFamily="34" charset="0"/>
          </a:endParaRPr>
        </a:p>
      </dgm:t>
    </dgm:pt>
    <dgm:pt modelId="{0D09DC17-9C0F-4BD1-A15E-A9F9758FE608}" type="sibTrans" cxnId="{BA01DB60-77AB-4260-86B5-1D20A9715625}">
      <dgm:prSet/>
      <dgm:spPr/>
      <dgm:t>
        <a:bodyPr/>
        <a:lstStyle/>
        <a:p>
          <a:endParaRPr lang="vi-VN">
            <a:latin typeface="Arial" pitchFamily="34" charset="0"/>
            <a:cs typeface="Arial" pitchFamily="34" charset="0"/>
          </a:endParaRPr>
        </a:p>
      </dgm:t>
    </dgm:pt>
    <dgm:pt modelId="{7B101768-8CC3-4C85-93F4-04C5DB616368}">
      <dgm:prSet phldrT="[Text]"/>
      <dgm:spPr/>
      <dgm:t>
        <a:bodyPr/>
        <a:lstStyle/>
        <a:p>
          <a:r>
            <a:rPr lang="en-US" smtClean="0">
              <a:latin typeface="Arial" pitchFamily="34" charset="0"/>
              <a:cs typeface="Arial" pitchFamily="34" charset="0"/>
            </a:rPr>
            <a:t>Trạm nghiên cứu, trạm quan trắc, trạm thử nghiệm</a:t>
          </a:r>
          <a:endParaRPr lang="vi-VN">
            <a:latin typeface="Arial" pitchFamily="34" charset="0"/>
            <a:cs typeface="Arial" pitchFamily="34" charset="0"/>
          </a:endParaRPr>
        </a:p>
      </dgm:t>
    </dgm:pt>
    <dgm:pt modelId="{89EBF26B-D526-40FD-AC84-BD3633E8E07E}" type="parTrans" cxnId="{217E6467-DA90-48FD-9571-2D6936DA8CC3}">
      <dgm:prSet/>
      <dgm:spPr/>
      <dgm:t>
        <a:bodyPr/>
        <a:lstStyle/>
        <a:p>
          <a:endParaRPr lang="vi-VN">
            <a:latin typeface="Arial" pitchFamily="34" charset="0"/>
            <a:cs typeface="Arial" pitchFamily="34" charset="0"/>
          </a:endParaRPr>
        </a:p>
      </dgm:t>
    </dgm:pt>
    <dgm:pt modelId="{D2DFCE9E-F4AC-425D-A06E-2485860635A4}" type="sibTrans" cxnId="{217E6467-DA90-48FD-9571-2D6936DA8CC3}">
      <dgm:prSet/>
      <dgm:spPr/>
      <dgm:t>
        <a:bodyPr/>
        <a:lstStyle/>
        <a:p>
          <a:endParaRPr lang="vi-VN">
            <a:latin typeface="Arial" pitchFamily="34" charset="0"/>
            <a:cs typeface="Arial" pitchFamily="34" charset="0"/>
          </a:endParaRPr>
        </a:p>
      </dgm:t>
    </dgm:pt>
    <dgm:pt modelId="{AB384A5D-9BD7-4807-BBF6-6329BC2E4DF9}">
      <dgm:prSet phldrT="[Text]"/>
      <dgm:spPr/>
      <dgm:t>
        <a:bodyPr/>
        <a:lstStyle/>
        <a:p>
          <a:r>
            <a:rPr lang="en-US" smtClean="0">
              <a:latin typeface="Arial" pitchFamily="34" charset="0"/>
              <a:cs typeface="Arial" pitchFamily="34" charset="0"/>
            </a:rPr>
            <a:t>Cơ sở NC&amp;PT khác</a:t>
          </a:r>
          <a:endParaRPr lang="vi-VN">
            <a:latin typeface="Arial" pitchFamily="34" charset="0"/>
            <a:cs typeface="Arial" pitchFamily="34" charset="0"/>
          </a:endParaRPr>
        </a:p>
      </dgm:t>
    </dgm:pt>
    <dgm:pt modelId="{B77894AF-0034-4583-A64A-97DE59DBE99C}" type="parTrans" cxnId="{3A3CB1AD-BA02-4F8D-961A-3C660829E451}">
      <dgm:prSet/>
      <dgm:spPr/>
      <dgm:t>
        <a:bodyPr/>
        <a:lstStyle/>
        <a:p>
          <a:endParaRPr lang="vi-VN">
            <a:latin typeface="Arial" pitchFamily="34" charset="0"/>
            <a:cs typeface="Arial" pitchFamily="34" charset="0"/>
          </a:endParaRPr>
        </a:p>
      </dgm:t>
    </dgm:pt>
    <dgm:pt modelId="{C286BD31-F82A-4706-BC0D-576AE644B730}" type="sibTrans" cxnId="{3A3CB1AD-BA02-4F8D-961A-3C660829E451}">
      <dgm:prSet/>
      <dgm:spPr/>
      <dgm:t>
        <a:bodyPr/>
        <a:lstStyle/>
        <a:p>
          <a:endParaRPr lang="vi-VN">
            <a:latin typeface="Arial" pitchFamily="34" charset="0"/>
            <a:cs typeface="Arial" pitchFamily="34" charset="0"/>
          </a:endParaRPr>
        </a:p>
      </dgm:t>
    </dgm:pt>
    <dgm:pt modelId="{31B9C041-DB56-4D4D-B4FB-1219DAFDD0F2}">
      <dgm:prSet phldrT="[Text]"/>
      <dgm:spPr/>
      <dgm:t>
        <a:bodyPr/>
        <a:lstStyle/>
        <a:p>
          <a:r>
            <a:rPr lang="en-US" smtClean="0">
              <a:latin typeface="Arial" pitchFamily="34" charset="0"/>
              <a:cs typeface="Arial" pitchFamily="34" charset="0"/>
            </a:rPr>
            <a:t>Học viện (các viện, trung tâm nghiên cứu thuộc trường được coi như đơn vị trường đại học)</a:t>
          </a:r>
          <a:endParaRPr lang="vi-VN">
            <a:latin typeface="Arial" pitchFamily="34" charset="0"/>
            <a:cs typeface="Arial" pitchFamily="34" charset="0"/>
          </a:endParaRPr>
        </a:p>
      </dgm:t>
    </dgm:pt>
    <dgm:pt modelId="{D6F7C953-9F36-40CF-9E67-575560752B97}" type="parTrans" cxnId="{50D0CD4B-6CB8-4248-A277-C486321B6D0D}">
      <dgm:prSet/>
      <dgm:spPr/>
      <dgm:t>
        <a:bodyPr/>
        <a:lstStyle/>
        <a:p>
          <a:endParaRPr lang="vi-VN">
            <a:latin typeface="Arial" pitchFamily="34" charset="0"/>
            <a:cs typeface="Arial" pitchFamily="34" charset="0"/>
          </a:endParaRPr>
        </a:p>
      </dgm:t>
    </dgm:pt>
    <dgm:pt modelId="{135055AE-712B-4113-8F0D-890B03CA9752}" type="sibTrans" cxnId="{50D0CD4B-6CB8-4248-A277-C486321B6D0D}">
      <dgm:prSet/>
      <dgm:spPr/>
      <dgm:t>
        <a:bodyPr/>
        <a:lstStyle/>
        <a:p>
          <a:endParaRPr lang="vi-VN">
            <a:latin typeface="Arial" pitchFamily="34" charset="0"/>
            <a:cs typeface="Arial" pitchFamily="34" charset="0"/>
          </a:endParaRPr>
        </a:p>
      </dgm:t>
    </dgm:pt>
    <dgm:pt modelId="{1F46551E-E3D2-46E8-AF5A-21C8D2D6D7F2}">
      <dgm:prSet phldrT="[Text]"/>
      <dgm:spPr/>
      <dgm:t>
        <a:bodyPr/>
        <a:lstStyle/>
        <a:p>
          <a:r>
            <a:rPr lang="en-US" smtClean="0">
              <a:latin typeface="Arial" pitchFamily="34" charset="0"/>
              <a:cs typeface="Arial" pitchFamily="34" charset="0"/>
            </a:rPr>
            <a:t>Trường cao đẳng</a:t>
          </a:r>
          <a:endParaRPr lang="vi-VN">
            <a:latin typeface="Arial" pitchFamily="34" charset="0"/>
            <a:cs typeface="Arial" pitchFamily="34" charset="0"/>
          </a:endParaRPr>
        </a:p>
      </dgm:t>
    </dgm:pt>
    <dgm:pt modelId="{763F707E-482E-41D8-9E7F-CE1C904EF675}" type="parTrans" cxnId="{EA0946F0-C9A2-4CC7-AD8C-95703C56DA13}">
      <dgm:prSet/>
      <dgm:spPr/>
      <dgm:t>
        <a:bodyPr/>
        <a:lstStyle/>
        <a:p>
          <a:endParaRPr lang="vi-VN">
            <a:latin typeface="Arial" pitchFamily="34" charset="0"/>
            <a:cs typeface="Arial" pitchFamily="34" charset="0"/>
          </a:endParaRPr>
        </a:p>
      </dgm:t>
    </dgm:pt>
    <dgm:pt modelId="{547DA8FB-21D1-4562-8B0E-723F23DE57E1}" type="sibTrans" cxnId="{EA0946F0-C9A2-4CC7-AD8C-95703C56DA13}">
      <dgm:prSet/>
      <dgm:spPr/>
      <dgm:t>
        <a:bodyPr/>
        <a:lstStyle/>
        <a:p>
          <a:endParaRPr lang="vi-VN">
            <a:latin typeface="Arial" pitchFamily="34" charset="0"/>
            <a:cs typeface="Arial" pitchFamily="34" charset="0"/>
          </a:endParaRPr>
        </a:p>
      </dgm:t>
    </dgm:pt>
    <dgm:pt modelId="{F6EA0C9F-66B6-47C4-968D-010408688B5F}" type="pres">
      <dgm:prSet presAssocID="{6DB7215D-DDFE-4370-935B-C8153E37AFC8}" presName="Name0" presStyleCnt="0">
        <dgm:presLayoutVars>
          <dgm:dir/>
          <dgm:animLvl val="lvl"/>
          <dgm:resizeHandles val="exact"/>
        </dgm:presLayoutVars>
      </dgm:prSet>
      <dgm:spPr/>
      <dgm:t>
        <a:bodyPr/>
        <a:lstStyle/>
        <a:p>
          <a:endParaRPr lang="vi-VN"/>
        </a:p>
      </dgm:t>
    </dgm:pt>
    <dgm:pt modelId="{18B83E4C-6E3D-4521-AE13-5E6A5C9F80C0}" type="pres">
      <dgm:prSet presAssocID="{7C7ED4FB-8541-4489-BC26-EBA9CBDD7740}" presName="composite" presStyleCnt="0"/>
      <dgm:spPr/>
    </dgm:pt>
    <dgm:pt modelId="{6978F118-C81D-40AB-B482-9A07033FF563}" type="pres">
      <dgm:prSet presAssocID="{7C7ED4FB-8541-4489-BC26-EBA9CBDD7740}" presName="parTx" presStyleLbl="alignNode1" presStyleIdx="0" presStyleCnt="3">
        <dgm:presLayoutVars>
          <dgm:chMax val="0"/>
          <dgm:chPref val="0"/>
          <dgm:bulletEnabled val="1"/>
        </dgm:presLayoutVars>
      </dgm:prSet>
      <dgm:spPr/>
      <dgm:t>
        <a:bodyPr/>
        <a:lstStyle/>
        <a:p>
          <a:endParaRPr lang="vi-VN"/>
        </a:p>
      </dgm:t>
    </dgm:pt>
    <dgm:pt modelId="{AC81192B-3B4F-45AB-B9E4-A908AADC2F7C}" type="pres">
      <dgm:prSet presAssocID="{7C7ED4FB-8541-4489-BC26-EBA9CBDD7740}" presName="desTx" presStyleLbl="alignAccFollowNode1" presStyleIdx="0" presStyleCnt="3">
        <dgm:presLayoutVars>
          <dgm:bulletEnabled val="1"/>
        </dgm:presLayoutVars>
      </dgm:prSet>
      <dgm:spPr/>
      <dgm:t>
        <a:bodyPr/>
        <a:lstStyle/>
        <a:p>
          <a:endParaRPr lang="vi-VN"/>
        </a:p>
      </dgm:t>
    </dgm:pt>
    <dgm:pt modelId="{40020AD5-A98C-48AC-97C6-6D4DC284A04D}" type="pres">
      <dgm:prSet presAssocID="{A0D4DB9F-FB82-4BFD-8C42-9867023A69E1}" presName="space" presStyleCnt="0"/>
      <dgm:spPr/>
    </dgm:pt>
    <dgm:pt modelId="{72DD3B59-9667-4772-A034-FBD6E25909E7}" type="pres">
      <dgm:prSet presAssocID="{6EA733DA-F2D3-4777-A97A-52190968D824}" presName="composite" presStyleCnt="0"/>
      <dgm:spPr/>
    </dgm:pt>
    <dgm:pt modelId="{D2D0E0D1-6205-46AB-8EA2-E627399835FD}" type="pres">
      <dgm:prSet presAssocID="{6EA733DA-F2D3-4777-A97A-52190968D824}" presName="parTx" presStyleLbl="alignNode1" presStyleIdx="1" presStyleCnt="3">
        <dgm:presLayoutVars>
          <dgm:chMax val="0"/>
          <dgm:chPref val="0"/>
          <dgm:bulletEnabled val="1"/>
        </dgm:presLayoutVars>
      </dgm:prSet>
      <dgm:spPr/>
      <dgm:t>
        <a:bodyPr/>
        <a:lstStyle/>
        <a:p>
          <a:endParaRPr lang="vi-VN"/>
        </a:p>
      </dgm:t>
    </dgm:pt>
    <dgm:pt modelId="{097DDE29-5968-44B2-8A96-2663B59B26EA}" type="pres">
      <dgm:prSet presAssocID="{6EA733DA-F2D3-4777-A97A-52190968D824}" presName="desTx" presStyleLbl="alignAccFollowNode1" presStyleIdx="1" presStyleCnt="3">
        <dgm:presLayoutVars>
          <dgm:bulletEnabled val="1"/>
        </dgm:presLayoutVars>
      </dgm:prSet>
      <dgm:spPr/>
      <dgm:t>
        <a:bodyPr/>
        <a:lstStyle/>
        <a:p>
          <a:endParaRPr lang="vi-VN"/>
        </a:p>
      </dgm:t>
    </dgm:pt>
    <dgm:pt modelId="{BF370681-378C-4328-8202-00181954C71B}" type="pres">
      <dgm:prSet presAssocID="{2ADD39D2-B26A-47EB-A451-B4FE73BE649F}" presName="space" presStyleCnt="0"/>
      <dgm:spPr/>
    </dgm:pt>
    <dgm:pt modelId="{9F924793-5D71-4385-8A6B-451C2E5072D0}" type="pres">
      <dgm:prSet presAssocID="{BA457EF9-7B66-4D87-8C74-E835D00D1B55}" presName="composite" presStyleCnt="0"/>
      <dgm:spPr/>
    </dgm:pt>
    <dgm:pt modelId="{85D22037-B9E0-4765-815F-7961A976F9CF}" type="pres">
      <dgm:prSet presAssocID="{BA457EF9-7B66-4D87-8C74-E835D00D1B55}" presName="parTx" presStyleLbl="alignNode1" presStyleIdx="2" presStyleCnt="3">
        <dgm:presLayoutVars>
          <dgm:chMax val="0"/>
          <dgm:chPref val="0"/>
          <dgm:bulletEnabled val="1"/>
        </dgm:presLayoutVars>
      </dgm:prSet>
      <dgm:spPr/>
      <dgm:t>
        <a:bodyPr/>
        <a:lstStyle/>
        <a:p>
          <a:endParaRPr lang="vi-VN"/>
        </a:p>
      </dgm:t>
    </dgm:pt>
    <dgm:pt modelId="{6FDF3DF2-D582-4C41-8A3A-7D638B694FC9}" type="pres">
      <dgm:prSet presAssocID="{BA457EF9-7B66-4D87-8C74-E835D00D1B55}" presName="desTx" presStyleLbl="alignAccFollowNode1" presStyleIdx="2" presStyleCnt="3">
        <dgm:presLayoutVars>
          <dgm:bulletEnabled val="1"/>
        </dgm:presLayoutVars>
      </dgm:prSet>
      <dgm:spPr/>
      <dgm:t>
        <a:bodyPr/>
        <a:lstStyle/>
        <a:p>
          <a:endParaRPr lang="vi-VN"/>
        </a:p>
      </dgm:t>
    </dgm:pt>
  </dgm:ptLst>
  <dgm:cxnLst>
    <dgm:cxn modelId="{E98EB195-9F3F-4AB1-8944-96918A5D0188}" type="presOf" srcId="{99C7B3FD-2A3F-42B9-BCEE-3621DC0BC2E0}" destId="{097DDE29-5968-44B2-8A96-2663B59B26EA}" srcOrd="0" destOrd="0" presId="urn:microsoft.com/office/officeart/2005/8/layout/hList1"/>
    <dgm:cxn modelId="{B65C8CD3-F9DF-49FE-ADC1-F74D646DFEF6}" type="presOf" srcId="{BA457EF9-7B66-4D87-8C74-E835D00D1B55}" destId="{85D22037-B9E0-4765-815F-7961A976F9CF}" srcOrd="0" destOrd="0" presId="urn:microsoft.com/office/officeart/2005/8/layout/hList1"/>
    <dgm:cxn modelId="{29BCC18B-A40D-4230-9E6A-5FC7B1C503D2}" srcId="{7C7ED4FB-8541-4489-BC26-EBA9CBDD7740}" destId="{AE56824A-D4B3-4927-BF7D-909A659F53B4}" srcOrd="1" destOrd="0" parTransId="{7E7A1589-D6F2-4614-9A82-FCEC5775DC62}" sibTransId="{0442C36E-4F0D-4428-B3CC-48AE7562BDCE}"/>
    <dgm:cxn modelId="{A918AB10-EA61-4138-A7AB-90FC60FC25CF}" type="presOf" srcId="{7B101768-8CC3-4C85-93F4-04C5DB616368}" destId="{AC81192B-3B4F-45AB-B9E4-A908AADC2F7C}" srcOrd="0" destOrd="2" presId="urn:microsoft.com/office/officeart/2005/8/layout/hList1"/>
    <dgm:cxn modelId="{4612E892-7B5B-4432-924F-618D074FB972}" type="presOf" srcId="{31B9C041-DB56-4D4D-B4FB-1219DAFDD0F2}" destId="{097DDE29-5968-44B2-8A96-2663B59B26EA}" srcOrd="0" destOrd="1" presId="urn:microsoft.com/office/officeart/2005/8/layout/hList1"/>
    <dgm:cxn modelId="{C73D6DC9-8AD4-4988-BC08-63EAFEE9551E}" type="presOf" srcId="{6EA733DA-F2D3-4777-A97A-52190968D824}" destId="{D2D0E0D1-6205-46AB-8EA2-E627399835FD}" srcOrd="0" destOrd="0" presId="urn:microsoft.com/office/officeart/2005/8/layout/hList1"/>
    <dgm:cxn modelId="{217E6467-DA90-48FD-9571-2D6936DA8CC3}" srcId="{7C7ED4FB-8541-4489-BC26-EBA9CBDD7740}" destId="{7B101768-8CC3-4C85-93F4-04C5DB616368}" srcOrd="2" destOrd="0" parTransId="{89EBF26B-D526-40FD-AC84-BD3633E8E07E}" sibTransId="{D2DFCE9E-F4AC-425D-A06E-2485860635A4}"/>
    <dgm:cxn modelId="{06BB43B6-8EC5-4694-8950-E3CFCB8FC2FA}" type="presOf" srcId="{6DB7215D-DDFE-4370-935B-C8153E37AFC8}" destId="{F6EA0C9F-66B6-47C4-968D-010408688B5F}" srcOrd="0" destOrd="0" presId="urn:microsoft.com/office/officeart/2005/8/layout/hList1"/>
    <dgm:cxn modelId="{C62B512B-94EF-49EC-B3ED-AE1A3D8EB245}" type="presOf" srcId="{974D7594-C755-4D8B-9CE5-5DE62CC1055B}" destId="{AC81192B-3B4F-45AB-B9E4-A908AADC2F7C}" srcOrd="0" destOrd="0" presId="urn:microsoft.com/office/officeart/2005/8/layout/hList1"/>
    <dgm:cxn modelId="{08B3F4F4-C76C-4CBE-AA90-1163639CBB5B}" srcId="{6DB7215D-DDFE-4370-935B-C8153E37AFC8}" destId="{BA457EF9-7B66-4D87-8C74-E835D00D1B55}" srcOrd="2" destOrd="0" parTransId="{2AE7D0F4-A145-49B2-8253-A5780A6585AD}" sibTransId="{6C0B0FB1-9C8A-4443-9F9C-69DA695F18E8}"/>
    <dgm:cxn modelId="{37182386-B774-455A-80C6-48B37136627B}" srcId="{6EA733DA-F2D3-4777-A97A-52190968D824}" destId="{99C7B3FD-2A3F-42B9-BCEE-3621DC0BC2E0}" srcOrd="0" destOrd="0" parTransId="{C9FE50AA-100C-4E6B-86B7-11F91E13C4A7}" sibTransId="{5B5F436A-AADC-4F65-8846-45858BADCCFB}"/>
    <dgm:cxn modelId="{10A3D4B4-A498-4107-9050-BF9743F1602F}" type="presOf" srcId="{AB384A5D-9BD7-4807-BBF6-6329BC2E4DF9}" destId="{AC81192B-3B4F-45AB-B9E4-A908AADC2F7C}" srcOrd="0" destOrd="3" presId="urn:microsoft.com/office/officeart/2005/8/layout/hList1"/>
    <dgm:cxn modelId="{BA01DB60-77AB-4260-86B5-1D20A9715625}" srcId="{BA457EF9-7B66-4D87-8C74-E835D00D1B55}" destId="{35924852-B852-400E-8C00-B38AD7634B0E}" srcOrd="0" destOrd="0" parTransId="{6CE6AE9F-97CE-4F99-AA33-B485D43B3C9F}" sibTransId="{0D09DC17-9C0F-4BD1-A15E-A9F9758FE608}"/>
    <dgm:cxn modelId="{2636D99E-2E9B-4E77-A4C6-DD93298EFF7E}" type="presOf" srcId="{AE56824A-D4B3-4927-BF7D-909A659F53B4}" destId="{AC81192B-3B4F-45AB-B9E4-A908AADC2F7C}" srcOrd="0" destOrd="1" presId="urn:microsoft.com/office/officeart/2005/8/layout/hList1"/>
    <dgm:cxn modelId="{CAFF110A-81FF-48DC-86F7-ED6250744039}" srcId="{6DB7215D-DDFE-4370-935B-C8153E37AFC8}" destId="{6EA733DA-F2D3-4777-A97A-52190968D824}" srcOrd="1" destOrd="0" parTransId="{B8683BBB-2C6B-4088-861E-A51D3AD507E5}" sibTransId="{2ADD39D2-B26A-47EB-A451-B4FE73BE649F}"/>
    <dgm:cxn modelId="{3A3CB1AD-BA02-4F8D-961A-3C660829E451}" srcId="{7C7ED4FB-8541-4489-BC26-EBA9CBDD7740}" destId="{AB384A5D-9BD7-4807-BBF6-6329BC2E4DF9}" srcOrd="3" destOrd="0" parTransId="{B77894AF-0034-4583-A64A-97DE59DBE99C}" sibTransId="{C286BD31-F82A-4706-BC0D-576AE644B730}"/>
    <dgm:cxn modelId="{EA0946F0-C9A2-4CC7-AD8C-95703C56DA13}" srcId="{6EA733DA-F2D3-4777-A97A-52190968D824}" destId="{1F46551E-E3D2-46E8-AF5A-21C8D2D6D7F2}" srcOrd="2" destOrd="0" parTransId="{763F707E-482E-41D8-9E7F-CE1C904EF675}" sibTransId="{547DA8FB-21D1-4562-8B0E-723F23DE57E1}"/>
    <dgm:cxn modelId="{80403C8F-F45B-421B-997E-F7C4676C85E8}" type="presOf" srcId="{35924852-B852-400E-8C00-B38AD7634B0E}" destId="{6FDF3DF2-D582-4C41-8A3A-7D638B694FC9}" srcOrd="0" destOrd="0" presId="urn:microsoft.com/office/officeart/2005/8/layout/hList1"/>
    <dgm:cxn modelId="{50D0CD4B-6CB8-4248-A277-C486321B6D0D}" srcId="{6EA733DA-F2D3-4777-A97A-52190968D824}" destId="{31B9C041-DB56-4D4D-B4FB-1219DAFDD0F2}" srcOrd="1" destOrd="0" parTransId="{D6F7C953-9F36-40CF-9E67-575560752B97}" sibTransId="{135055AE-712B-4113-8F0D-890B03CA9752}"/>
    <dgm:cxn modelId="{131CBF6C-A052-4B82-826E-C0683ADD5843}" type="presOf" srcId="{1F46551E-E3D2-46E8-AF5A-21C8D2D6D7F2}" destId="{097DDE29-5968-44B2-8A96-2663B59B26EA}" srcOrd="0" destOrd="2" presId="urn:microsoft.com/office/officeart/2005/8/layout/hList1"/>
    <dgm:cxn modelId="{104C02F8-047A-4E93-80A4-2F3AE70112ED}" type="presOf" srcId="{7C7ED4FB-8541-4489-BC26-EBA9CBDD7740}" destId="{6978F118-C81D-40AB-B482-9A07033FF563}" srcOrd="0" destOrd="0" presId="urn:microsoft.com/office/officeart/2005/8/layout/hList1"/>
    <dgm:cxn modelId="{C84B985C-6345-4C1F-90A4-CE0D90D78C21}" srcId="{7C7ED4FB-8541-4489-BC26-EBA9CBDD7740}" destId="{974D7594-C755-4D8B-9CE5-5DE62CC1055B}" srcOrd="0" destOrd="0" parTransId="{AD806354-8E48-4F40-B0DE-7854B78801E6}" sibTransId="{C880C962-46B7-4189-AAC1-D3D41CE675A9}"/>
    <dgm:cxn modelId="{10AD3308-CDAF-4C8F-BA2D-8E5E0456F83C}" srcId="{6DB7215D-DDFE-4370-935B-C8153E37AFC8}" destId="{7C7ED4FB-8541-4489-BC26-EBA9CBDD7740}" srcOrd="0" destOrd="0" parTransId="{B1FE8E00-5C08-4F67-8247-21EDC69BAA56}" sibTransId="{A0D4DB9F-FB82-4BFD-8C42-9867023A69E1}"/>
    <dgm:cxn modelId="{67A512C1-7210-4C36-BA9E-3CF40B69784A}" type="presParOf" srcId="{F6EA0C9F-66B6-47C4-968D-010408688B5F}" destId="{18B83E4C-6E3D-4521-AE13-5E6A5C9F80C0}" srcOrd="0" destOrd="0" presId="urn:microsoft.com/office/officeart/2005/8/layout/hList1"/>
    <dgm:cxn modelId="{6971AD87-DFE5-4252-823C-DEFF4A24F097}" type="presParOf" srcId="{18B83E4C-6E3D-4521-AE13-5E6A5C9F80C0}" destId="{6978F118-C81D-40AB-B482-9A07033FF563}" srcOrd="0" destOrd="0" presId="urn:microsoft.com/office/officeart/2005/8/layout/hList1"/>
    <dgm:cxn modelId="{63FADD11-867E-4B14-B5AA-52FECB40D50E}" type="presParOf" srcId="{18B83E4C-6E3D-4521-AE13-5E6A5C9F80C0}" destId="{AC81192B-3B4F-45AB-B9E4-A908AADC2F7C}" srcOrd="1" destOrd="0" presId="urn:microsoft.com/office/officeart/2005/8/layout/hList1"/>
    <dgm:cxn modelId="{AA618619-003C-4CE4-9D59-B6E77195B779}" type="presParOf" srcId="{F6EA0C9F-66B6-47C4-968D-010408688B5F}" destId="{40020AD5-A98C-48AC-97C6-6D4DC284A04D}" srcOrd="1" destOrd="0" presId="urn:microsoft.com/office/officeart/2005/8/layout/hList1"/>
    <dgm:cxn modelId="{41A6F6E0-8EF2-4836-AFD4-89D9F8C69E29}" type="presParOf" srcId="{F6EA0C9F-66B6-47C4-968D-010408688B5F}" destId="{72DD3B59-9667-4772-A034-FBD6E25909E7}" srcOrd="2" destOrd="0" presId="urn:microsoft.com/office/officeart/2005/8/layout/hList1"/>
    <dgm:cxn modelId="{FC8B50A8-5250-4851-916A-F95A731D8D65}" type="presParOf" srcId="{72DD3B59-9667-4772-A034-FBD6E25909E7}" destId="{D2D0E0D1-6205-46AB-8EA2-E627399835FD}" srcOrd="0" destOrd="0" presId="urn:microsoft.com/office/officeart/2005/8/layout/hList1"/>
    <dgm:cxn modelId="{A8444E8A-863F-4101-B5A1-EA8F5A93AD1F}" type="presParOf" srcId="{72DD3B59-9667-4772-A034-FBD6E25909E7}" destId="{097DDE29-5968-44B2-8A96-2663B59B26EA}" srcOrd="1" destOrd="0" presId="urn:microsoft.com/office/officeart/2005/8/layout/hList1"/>
    <dgm:cxn modelId="{C5A78AA0-3D97-40B2-A58E-C6448BAD5C18}" type="presParOf" srcId="{F6EA0C9F-66B6-47C4-968D-010408688B5F}" destId="{BF370681-378C-4328-8202-00181954C71B}" srcOrd="3" destOrd="0" presId="urn:microsoft.com/office/officeart/2005/8/layout/hList1"/>
    <dgm:cxn modelId="{3B9E388D-9E56-4EC8-A7FC-B3DBA400552A}" type="presParOf" srcId="{F6EA0C9F-66B6-47C4-968D-010408688B5F}" destId="{9F924793-5D71-4385-8A6B-451C2E5072D0}" srcOrd="4" destOrd="0" presId="urn:microsoft.com/office/officeart/2005/8/layout/hList1"/>
    <dgm:cxn modelId="{9466435F-94F5-40AD-9CB1-7E8B22F47DD8}" type="presParOf" srcId="{9F924793-5D71-4385-8A6B-451C2E5072D0}" destId="{85D22037-B9E0-4765-815F-7961A976F9CF}" srcOrd="0" destOrd="0" presId="urn:microsoft.com/office/officeart/2005/8/layout/hList1"/>
    <dgm:cxn modelId="{383A6899-5661-435E-B63C-F19BA1AC2D6E}" type="presParOf" srcId="{9F924793-5D71-4385-8A6B-451C2E5072D0}" destId="{6FDF3DF2-D582-4C41-8A3A-7D638B694FC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9BD2BBE-7115-4F92-B426-9BB4CD08A804}"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vi-VN"/>
        </a:p>
      </dgm:t>
    </dgm:pt>
    <dgm:pt modelId="{FF6B6B17-6376-4B53-A65A-A8D33CE47635}">
      <dgm:prSet phldrT="[Text]" custT="1"/>
      <dgm:spPr/>
      <dgm:t>
        <a:bodyPr/>
        <a:lstStyle/>
        <a:p>
          <a:r>
            <a:rPr lang="vi-VN" sz="1500" b="1" i="1" smtClean="0">
              <a:latin typeface="Arial" pitchFamily="34" charset="0"/>
              <a:cs typeface="Arial" pitchFamily="34" charset="0"/>
            </a:rPr>
            <a:t>Tháng </a:t>
          </a:r>
          <a:r>
            <a:rPr lang="en-US" sz="1500" b="1" i="1" smtClean="0">
              <a:latin typeface="Arial" pitchFamily="34" charset="0"/>
              <a:cs typeface="Arial" pitchFamily="34" charset="0"/>
            </a:rPr>
            <a:t>3</a:t>
          </a:r>
          <a:r>
            <a:rPr lang="vi-VN" sz="1500" b="1" i="1" smtClean="0">
              <a:latin typeface="Arial" pitchFamily="34" charset="0"/>
              <a:cs typeface="Arial" pitchFamily="34" charset="0"/>
            </a:rPr>
            <a:t>-</a:t>
          </a:r>
          <a:r>
            <a:rPr lang="en-US" sz="1500" b="1" i="1" smtClean="0">
              <a:latin typeface="Arial" pitchFamily="34" charset="0"/>
              <a:cs typeface="Arial" pitchFamily="34" charset="0"/>
            </a:rPr>
            <a:t>6</a:t>
          </a:r>
          <a:r>
            <a:rPr lang="vi-VN" sz="1500" b="1" i="1" smtClean="0">
              <a:latin typeface="Arial" pitchFamily="34" charset="0"/>
              <a:cs typeface="Arial" pitchFamily="34" charset="0"/>
            </a:rPr>
            <a:t>/201</a:t>
          </a:r>
          <a:r>
            <a:rPr lang="en-US" sz="1500" b="1" i="1" smtClean="0">
              <a:latin typeface="Arial" pitchFamily="34" charset="0"/>
              <a:cs typeface="Arial" pitchFamily="34" charset="0"/>
            </a:rPr>
            <a:t>9</a:t>
          </a:r>
          <a:endParaRPr lang="vi-VN" sz="1500" b="1">
            <a:latin typeface="Arial" pitchFamily="34" charset="0"/>
            <a:cs typeface="Arial" pitchFamily="34" charset="0"/>
          </a:endParaRPr>
        </a:p>
      </dgm:t>
    </dgm:pt>
    <dgm:pt modelId="{0DDBC1B2-1426-4649-B012-AF22131ED64F}" type="parTrans" cxnId="{7CBCCFC9-14C7-46B0-B7F1-9A695F87A354}">
      <dgm:prSet/>
      <dgm:spPr/>
      <dgm:t>
        <a:bodyPr/>
        <a:lstStyle/>
        <a:p>
          <a:endParaRPr lang="vi-VN"/>
        </a:p>
      </dgm:t>
    </dgm:pt>
    <dgm:pt modelId="{EB4FD6BC-0082-4A60-895A-F09A33E6A179}" type="sibTrans" cxnId="{7CBCCFC9-14C7-46B0-B7F1-9A695F87A354}">
      <dgm:prSet/>
      <dgm:spPr/>
      <dgm:t>
        <a:bodyPr/>
        <a:lstStyle/>
        <a:p>
          <a:endParaRPr lang="vi-VN"/>
        </a:p>
      </dgm:t>
    </dgm:pt>
    <dgm:pt modelId="{C2479EB5-BB7F-4F5F-880C-D522338C9135}">
      <dgm:prSet phldrT="[Text]" custT="1"/>
      <dgm:spPr/>
      <dgm:t>
        <a:bodyPr/>
        <a:lstStyle/>
        <a:p>
          <a:pPr>
            <a:lnSpc>
              <a:spcPct val="100000"/>
            </a:lnSpc>
            <a:spcBef>
              <a:spcPts val="1200"/>
            </a:spcBef>
          </a:pPr>
          <a:r>
            <a:rPr lang="vi-VN" sz="1600" smtClean="0">
              <a:solidFill>
                <a:srgbClr val="002060"/>
              </a:solidFill>
              <a:latin typeface="Arial" pitchFamily="34" charset="0"/>
              <a:cs typeface="Arial" pitchFamily="34" charset="0"/>
            </a:rPr>
            <a:t>Chuẩn bị và in phương án, phiếu điều tra.</a:t>
          </a:r>
          <a:endParaRPr lang="vi-VN" sz="1600">
            <a:solidFill>
              <a:srgbClr val="002060"/>
            </a:solidFill>
            <a:latin typeface="Arial" pitchFamily="34" charset="0"/>
            <a:cs typeface="Arial" pitchFamily="34" charset="0"/>
          </a:endParaRPr>
        </a:p>
      </dgm:t>
    </dgm:pt>
    <dgm:pt modelId="{5E800B4B-3C37-47BD-A788-C892B8B398EE}" type="parTrans" cxnId="{DDECFF8C-871F-4E66-8F31-3BC41FE95730}">
      <dgm:prSet/>
      <dgm:spPr/>
      <dgm:t>
        <a:bodyPr/>
        <a:lstStyle/>
        <a:p>
          <a:endParaRPr lang="vi-VN"/>
        </a:p>
      </dgm:t>
    </dgm:pt>
    <dgm:pt modelId="{772F1DA0-1E77-4D58-8CCD-0D6EA94EF727}" type="sibTrans" cxnId="{DDECFF8C-871F-4E66-8F31-3BC41FE95730}">
      <dgm:prSet/>
      <dgm:spPr/>
      <dgm:t>
        <a:bodyPr/>
        <a:lstStyle/>
        <a:p>
          <a:endParaRPr lang="vi-VN"/>
        </a:p>
      </dgm:t>
    </dgm:pt>
    <dgm:pt modelId="{C3CF1205-A1F4-4460-8B01-B25E7A67547D}">
      <dgm:prSet phldrT="[Text]" custT="1"/>
      <dgm:spPr/>
      <dgm:t>
        <a:bodyPr/>
        <a:lstStyle/>
        <a:p>
          <a:r>
            <a:rPr lang="vi-VN" sz="1500" b="1" i="1" smtClean="0">
              <a:latin typeface="Arial" pitchFamily="34" charset="0"/>
              <a:cs typeface="Arial" pitchFamily="34" charset="0"/>
            </a:rPr>
            <a:t>Tháng </a:t>
          </a:r>
          <a:r>
            <a:rPr lang="en-US" sz="1500" b="1" i="1" smtClean="0">
              <a:latin typeface="Arial" pitchFamily="34" charset="0"/>
              <a:cs typeface="Arial" pitchFamily="34" charset="0"/>
            </a:rPr>
            <a:t>5-6</a:t>
          </a:r>
          <a:r>
            <a:rPr lang="vi-VN" sz="1500" b="1" i="1" smtClean="0">
              <a:latin typeface="Arial" pitchFamily="34" charset="0"/>
              <a:cs typeface="Arial" pitchFamily="34" charset="0"/>
            </a:rPr>
            <a:t>/201</a:t>
          </a:r>
          <a:r>
            <a:rPr lang="en-US" sz="1500" b="1" i="1" smtClean="0">
              <a:latin typeface="Arial" pitchFamily="34" charset="0"/>
              <a:cs typeface="Arial" pitchFamily="34" charset="0"/>
            </a:rPr>
            <a:t>9</a:t>
          </a:r>
          <a:endParaRPr lang="vi-VN" sz="1500" b="1">
            <a:latin typeface="Arial" pitchFamily="34" charset="0"/>
            <a:cs typeface="Arial" pitchFamily="34" charset="0"/>
          </a:endParaRPr>
        </a:p>
      </dgm:t>
    </dgm:pt>
    <dgm:pt modelId="{438B4561-3C06-4D6A-8C9F-F30AE683AC58}" type="parTrans" cxnId="{8B431D2B-4E13-4873-96D3-0B900C11C878}">
      <dgm:prSet/>
      <dgm:spPr/>
      <dgm:t>
        <a:bodyPr/>
        <a:lstStyle/>
        <a:p>
          <a:endParaRPr lang="vi-VN"/>
        </a:p>
      </dgm:t>
    </dgm:pt>
    <dgm:pt modelId="{C9531E3D-0395-45DD-B755-94CC94177ECA}" type="sibTrans" cxnId="{8B431D2B-4E13-4873-96D3-0B900C11C878}">
      <dgm:prSet/>
      <dgm:spPr/>
      <dgm:t>
        <a:bodyPr/>
        <a:lstStyle/>
        <a:p>
          <a:endParaRPr lang="vi-VN"/>
        </a:p>
      </dgm:t>
    </dgm:pt>
    <dgm:pt modelId="{4DD128C1-96F3-47BD-9C8A-C4E461D36D67}">
      <dgm:prSet phldrT="[Text]" custT="1"/>
      <dgm:spPr/>
      <dgm:t>
        <a:bodyPr/>
        <a:lstStyle/>
        <a:p>
          <a:r>
            <a:rPr lang="vi-VN" sz="1600" smtClean="0">
              <a:solidFill>
                <a:srgbClr val="002060"/>
              </a:solidFill>
              <a:latin typeface="Arial" pitchFamily="34" charset="0"/>
              <a:cs typeface="Arial" pitchFamily="34" charset="0"/>
            </a:rPr>
            <a:t>Xây dựng chương trình nhập tin, xử lý và tổng hợp phiếu điều tra;</a:t>
          </a:r>
          <a:endParaRPr lang="vi-VN" sz="1600">
            <a:solidFill>
              <a:srgbClr val="002060"/>
            </a:solidFill>
            <a:latin typeface="Arial" pitchFamily="34" charset="0"/>
            <a:cs typeface="Arial" pitchFamily="34" charset="0"/>
          </a:endParaRPr>
        </a:p>
      </dgm:t>
    </dgm:pt>
    <dgm:pt modelId="{D1C07D23-BC09-4E33-88CC-77C2CCE8BC68}" type="parTrans" cxnId="{DA48F9D0-D9E7-484E-B0BB-EE035945BC92}">
      <dgm:prSet/>
      <dgm:spPr/>
      <dgm:t>
        <a:bodyPr/>
        <a:lstStyle/>
        <a:p>
          <a:endParaRPr lang="vi-VN"/>
        </a:p>
      </dgm:t>
    </dgm:pt>
    <dgm:pt modelId="{41A497A3-A05B-429E-B987-F441A1169E93}" type="sibTrans" cxnId="{DA48F9D0-D9E7-484E-B0BB-EE035945BC92}">
      <dgm:prSet/>
      <dgm:spPr/>
      <dgm:t>
        <a:bodyPr/>
        <a:lstStyle/>
        <a:p>
          <a:endParaRPr lang="vi-VN"/>
        </a:p>
      </dgm:t>
    </dgm:pt>
    <dgm:pt modelId="{C46BDB05-DB44-4542-9126-2D240EEFF63A}">
      <dgm:prSet phldrT="[Text]" custT="1"/>
      <dgm:spPr/>
      <dgm:t>
        <a:bodyPr/>
        <a:lstStyle/>
        <a:p>
          <a:r>
            <a:rPr lang="vi-VN" sz="1500" b="1" i="1" smtClean="0">
              <a:solidFill>
                <a:schemeClr val="bg1"/>
              </a:solidFill>
              <a:latin typeface="Arial" pitchFamily="34" charset="0"/>
              <a:cs typeface="Arial" pitchFamily="34" charset="0"/>
            </a:rPr>
            <a:t>Tháng 8-12/2019</a:t>
          </a:r>
          <a:endParaRPr lang="vi-VN" sz="1500" b="1" i="1">
            <a:solidFill>
              <a:schemeClr val="bg1"/>
            </a:solidFill>
            <a:latin typeface="Arial" pitchFamily="34" charset="0"/>
            <a:cs typeface="Arial" pitchFamily="34" charset="0"/>
          </a:endParaRPr>
        </a:p>
      </dgm:t>
    </dgm:pt>
    <dgm:pt modelId="{78C144D0-D7E6-400E-8888-6E6CC47B7C66}" type="parTrans" cxnId="{510280F5-3DE9-4DF9-9AA7-BE6CA074AF6B}">
      <dgm:prSet/>
      <dgm:spPr/>
      <dgm:t>
        <a:bodyPr/>
        <a:lstStyle/>
        <a:p>
          <a:endParaRPr lang="vi-VN"/>
        </a:p>
      </dgm:t>
    </dgm:pt>
    <dgm:pt modelId="{9C1F7AFF-C859-4442-9C81-B0CC3902C9FF}" type="sibTrans" cxnId="{510280F5-3DE9-4DF9-9AA7-BE6CA074AF6B}">
      <dgm:prSet/>
      <dgm:spPr/>
      <dgm:t>
        <a:bodyPr/>
        <a:lstStyle/>
        <a:p>
          <a:endParaRPr lang="vi-VN"/>
        </a:p>
      </dgm:t>
    </dgm:pt>
    <dgm:pt modelId="{91FE7E4D-7CA8-4E7C-9C54-8CED554E9BF7}">
      <dgm:prSet phldrT="[Text]" custT="1"/>
      <dgm:spPr/>
      <dgm:t>
        <a:bodyPr/>
        <a:lstStyle/>
        <a:p>
          <a:pPr>
            <a:lnSpc>
              <a:spcPct val="100000"/>
            </a:lnSpc>
            <a:spcBef>
              <a:spcPts val="1800"/>
            </a:spcBef>
          </a:pPr>
          <a:r>
            <a:rPr lang="vi-VN" sz="1600" smtClean="0">
              <a:solidFill>
                <a:srgbClr val="002060"/>
              </a:solidFill>
              <a:latin typeface="Arial" pitchFamily="34" charset="0"/>
              <a:cs typeface="Arial" pitchFamily="34" charset="0"/>
            </a:rPr>
            <a:t>Nhập tin, xử lý, tổng hợp, biên soạn và phân tích kết quả điều tra</a:t>
          </a:r>
          <a:endParaRPr lang="vi-VN" sz="1600">
            <a:solidFill>
              <a:srgbClr val="002060"/>
            </a:solidFill>
            <a:latin typeface="Arial" pitchFamily="34" charset="0"/>
            <a:cs typeface="Arial" pitchFamily="34" charset="0"/>
          </a:endParaRPr>
        </a:p>
      </dgm:t>
    </dgm:pt>
    <dgm:pt modelId="{6F35D627-54CC-460A-8B6F-67C1C557FF7F}" type="parTrans" cxnId="{8EFEF764-992E-43AA-A120-1625FA1488C9}">
      <dgm:prSet/>
      <dgm:spPr/>
      <dgm:t>
        <a:bodyPr/>
        <a:lstStyle/>
        <a:p>
          <a:endParaRPr lang="vi-VN"/>
        </a:p>
      </dgm:t>
    </dgm:pt>
    <dgm:pt modelId="{37071D49-4F62-43E0-939B-66EF36CC3296}" type="sibTrans" cxnId="{8EFEF764-992E-43AA-A120-1625FA1488C9}">
      <dgm:prSet/>
      <dgm:spPr/>
      <dgm:t>
        <a:bodyPr/>
        <a:lstStyle/>
        <a:p>
          <a:endParaRPr lang="vi-VN"/>
        </a:p>
      </dgm:t>
    </dgm:pt>
    <dgm:pt modelId="{40581E51-FC3B-47E1-8F2C-5103125F9A5E}">
      <dgm:prSet custT="1"/>
      <dgm:spPr/>
      <dgm:t>
        <a:bodyPr/>
        <a:lstStyle/>
        <a:p>
          <a:r>
            <a:rPr lang="vi-VN" sz="1500" b="1" i="1" smtClean="0">
              <a:latin typeface="Arial" pitchFamily="34" charset="0"/>
              <a:cs typeface="Arial" pitchFamily="34" charset="0"/>
            </a:rPr>
            <a:t>Tháng </a:t>
          </a:r>
          <a:r>
            <a:rPr lang="en-US" sz="1500" b="1" i="1" smtClean="0">
              <a:latin typeface="Arial" pitchFamily="34" charset="0"/>
              <a:cs typeface="Arial" pitchFamily="34" charset="0"/>
            </a:rPr>
            <a:t>7</a:t>
          </a:r>
          <a:r>
            <a:rPr lang="vi-VN" sz="1500" b="1" i="1" smtClean="0">
              <a:latin typeface="Arial" pitchFamily="34" charset="0"/>
              <a:cs typeface="Arial" pitchFamily="34" charset="0"/>
            </a:rPr>
            <a:t>/201</a:t>
          </a:r>
          <a:r>
            <a:rPr lang="en-US" sz="1500" b="1" i="1" smtClean="0">
              <a:latin typeface="Arial" pitchFamily="34" charset="0"/>
              <a:cs typeface="Arial" pitchFamily="34" charset="0"/>
            </a:rPr>
            <a:t>9</a:t>
          </a:r>
          <a:endParaRPr lang="vi-VN" sz="1500" b="1">
            <a:latin typeface="Arial" pitchFamily="34" charset="0"/>
            <a:cs typeface="Arial" pitchFamily="34" charset="0"/>
          </a:endParaRPr>
        </a:p>
      </dgm:t>
    </dgm:pt>
    <dgm:pt modelId="{401DADC3-9039-4365-8B49-BA0342EA8800}" type="parTrans" cxnId="{7A960FBF-491D-494A-B2DA-DD8CF5C2158D}">
      <dgm:prSet/>
      <dgm:spPr/>
      <dgm:t>
        <a:bodyPr/>
        <a:lstStyle/>
        <a:p>
          <a:endParaRPr lang="vi-VN"/>
        </a:p>
      </dgm:t>
    </dgm:pt>
    <dgm:pt modelId="{651544DD-E1F2-4ECF-8C64-271193C7284D}" type="sibTrans" cxnId="{7A960FBF-491D-494A-B2DA-DD8CF5C2158D}">
      <dgm:prSet/>
      <dgm:spPr/>
      <dgm:t>
        <a:bodyPr/>
        <a:lstStyle/>
        <a:p>
          <a:endParaRPr lang="vi-VN"/>
        </a:p>
      </dgm:t>
    </dgm:pt>
    <dgm:pt modelId="{5AE22ABE-FABC-438F-BF1A-339E8EB33EA4}">
      <dgm:prSet custT="1"/>
      <dgm:spPr/>
      <dgm:t>
        <a:bodyPr/>
        <a:lstStyle/>
        <a:p>
          <a:pPr>
            <a:lnSpc>
              <a:spcPct val="100000"/>
            </a:lnSpc>
          </a:pPr>
          <a:r>
            <a:rPr lang="vi-VN" sz="1600" smtClean="0">
              <a:solidFill>
                <a:srgbClr val="002060"/>
              </a:solidFill>
              <a:latin typeface="Arial" pitchFamily="34" charset="0"/>
              <a:cs typeface="Arial" pitchFamily="34" charset="0"/>
            </a:rPr>
            <a:t>Điều tra, thu thập thông tin</a:t>
          </a:r>
          <a:r>
            <a:rPr lang="vi-VN" sz="1600" smtClean="0">
              <a:latin typeface="Arial" pitchFamily="34" charset="0"/>
              <a:cs typeface="Arial" pitchFamily="34" charset="0"/>
            </a:rPr>
            <a:t>.</a:t>
          </a:r>
          <a:endParaRPr lang="vi-VN" sz="1600">
            <a:latin typeface="Arial" pitchFamily="34" charset="0"/>
            <a:cs typeface="Arial" pitchFamily="34" charset="0"/>
          </a:endParaRPr>
        </a:p>
      </dgm:t>
    </dgm:pt>
    <dgm:pt modelId="{9A185ED7-A62E-4876-8412-985ADC9860A7}" type="parTrans" cxnId="{87AB1A76-B2F3-4233-A18C-C4A6B0C19EAF}">
      <dgm:prSet/>
      <dgm:spPr/>
      <dgm:t>
        <a:bodyPr/>
        <a:lstStyle/>
        <a:p>
          <a:endParaRPr lang="vi-VN"/>
        </a:p>
      </dgm:t>
    </dgm:pt>
    <dgm:pt modelId="{45693766-8D2B-4CC0-B99B-3D5EA1AB4AD9}" type="sibTrans" cxnId="{87AB1A76-B2F3-4233-A18C-C4A6B0C19EAF}">
      <dgm:prSet/>
      <dgm:spPr/>
      <dgm:t>
        <a:bodyPr/>
        <a:lstStyle/>
        <a:p>
          <a:endParaRPr lang="vi-VN"/>
        </a:p>
      </dgm:t>
    </dgm:pt>
    <dgm:pt modelId="{FDBB354D-B68F-40AA-92BF-2F9A5462B036}">
      <dgm:prSet phldrT="[Text]" custT="1"/>
      <dgm:spPr/>
      <dgm:t>
        <a:bodyPr/>
        <a:lstStyle/>
        <a:p>
          <a:pPr>
            <a:lnSpc>
              <a:spcPct val="100000"/>
            </a:lnSpc>
            <a:spcBef>
              <a:spcPts val="2400"/>
            </a:spcBef>
          </a:pPr>
          <a:r>
            <a:rPr lang="vi-VN" sz="1600" smtClean="0">
              <a:solidFill>
                <a:srgbClr val="002060"/>
              </a:solidFill>
              <a:latin typeface="Arial" pitchFamily="34" charset="0"/>
              <a:cs typeface="Arial" pitchFamily="34" charset="0"/>
            </a:rPr>
            <a:t>Lập danh sách đơn vị điều tra. </a:t>
          </a:r>
          <a:endParaRPr lang="vi-VN" sz="1600">
            <a:solidFill>
              <a:srgbClr val="002060"/>
            </a:solidFill>
            <a:latin typeface="Arial" pitchFamily="34" charset="0"/>
            <a:cs typeface="Arial" pitchFamily="34" charset="0"/>
          </a:endParaRPr>
        </a:p>
      </dgm:t>
    </dgm:pt>
    <dgm:pt modelId="{77C5A825-9DA4-490D-B9B7-F25E51ED6652}" type="parTrans" cxnId="{22DDCABE-5E03-4FB2-9461-7A19632C888A}">
      <dgm:prSet/>
      <dgm:spPr/>
      <dgm:t>
        <a:bodyPr/>
        <a:lstStyle/>
        <a:p>
          <a:endParaRPr lang="vi-VN"/>
        </a:p>
      </dgm:t>
    </dgm:pt>
    <dgm:pt modelId="{B9E638B8-02B6-481A-B439-62351C8AE4FF}" type="sibTrans" cxnId="{22DDCABE-5E03-4FB2-9461-7A19632C888A}">
      <dgm:prSet/>
      <dgm:spPr/>
      <dgm:t>
        <a:bodyPr/>
        <a:lstStyle/>
        <a:p>
          <a:endParaRPr lang="vi-VN"/>
        </a:p>
      </dgm:t>
    </dgm:pt>
    <dgm:pt modelId="{FA99ED9D-FB5D-42C9-9075-C5AD2C5DE2A3}">
      <dgm:prSet phldrT="[Text]" custT="1"/>
      <dgm:spPr/>
      <dgm:t>
        <a:bodyPr/>
        <a:lstStyle/>
        <a:p>
          <a:r>
            <a:rPr lang="vi-VN" sz="1600" smtClean="0">
              <a:solidFill>
                <a:srgbClr val="002060"/>
              </a:solidFill>
              <a:latin typeface="Arial" pitchFamily="34" charset="0"/>
              <a:cs typeface="Arial" pitchFamily="34" charset="0"/>
            </a:rPr>
            <a:t> Tổ chức</a:t>
          </a:r>
          <a:r>
            <a:rPr lang="en-US" sz="1600" smtClean="0">
              <a:solidFill>
                <a:srgbClr val="002060"/>
              </a:solidFill>
              <a:latin typeface="Arial" pitchFamily="34" charset="0"/>
              <a:cs typeface="Arial" pitchFamily="34" charset="0"/>
            </a:rPr>
            <a:t> quán triệt và </a:t>
          </a:r>
          <a:r>
            <a:rPr lang="vi-VN" sz="1600" smtClean="0">
              <a:solidFill>
                <a:srgbClr val="002060"/>
              </a:solidFill>
              <a:latin typeface="Arial" pitchFamily="34" charset="0"/>
              <a:cs typeface="Arial" pitchFamily="34" charset="0"/>
            </a:rPr>
            <a:t>tập huấn điều tra cho các đầu mối và điều tra viên </a:t>
          </a:r>
          <a:endParaRPr lang="vi-VN" sz="1600"/>
        </a:p>
      </dgm:t>
    </dgm:pt>
    <dgm:pt modelId="{AEDE02AE-C277-483B-A09B-DCCC13CB1078}" type="parTrans" cxnId="{FA9C10CB-BE79-4A48-9853-03B423B7649C}">
      <dgm:prSet/>
      <dgm:spPr/>
      <dgm:t>
        <a:bodyPr/>
        <a:lstStyle/>
        <a:p>
          <a:endParaRPr lang="vi-VN"/>
        </a:p>
      </dgm:t>
    </dgm:pt>
    <dgm:pt modelId="{FEEE7D68-62F7-4C6B-8D70-EB2BB9EDA713}" type="sibTrans" cxnId="{FA9C10CB-BE79-4A48-9853-03B423B7649C}">
      <dgm:prSet/>
      <dgm:spPr/>
      <dgm:t>
        <a:bodyPr/>
        <a:lstStyle/>
        <a:p>
          <a:endParaRPr lang="vi-VN"/>
        </a:p>
      </dgm:t>
    </dgm:pt>
    <dgm:pt modelId="{A5DF1E5A-941E-43A3-8099-6796FE0E09BA}">
      <dgm:prSet phldrT="[Text]" custT="1"/>
      <dgm:spPr/>
      <dgm:t>
        <a:bodyPr/>
        <a:lstStyle/>
        <a:p>
          <a:pPr>
            <a:lnSpc>
              <a:spcPct val="100000"/>
            </a:lnSpc>
            <a:spcBef>
              <a:spcPts val="1200"/>
            </a:spcBef>
          </a:pPr>
          <a:endParaRPr lang="vi-VN" sz="1600">
            <a:solidFill>
              <a:srgbClr val="002060"/>
            </a:solidFill>
            <a:latin typeface="Arial" pitchFamily="34" charset="0"/>
            <a:cs typeface="Arial" pitchFamily="34" charset="0"/>
          </a:endParaRPr>
        </a:p>
      </dgm:t>
    </dgm:pt>
    <dgm:pt modelId="{6441DC43-7B48-4F64-A7E3-79FE5722A28C}" type="parTrans" cxnId="{23241788-8639-42E3-96D3-E5C6339E68D3}">
      <dgm:prSet/>
      <dgm:spPr/>
      <dgm:t>
        <a:bodyPr/>
        <a:lstStyle/>
        <a:p>
          <a:endParaRPr lang="vi-VN"/>
        </a:p>
      </dgm:t>
    </dgm:pt>
    <dgm:pt modelId="{84919433-F741-4138-A969-11566067056E}" type="sibTrans" cxnId="{23241788-8639-42E3-96D3-E5C6339E68D3}">
      <dgm:prSet/>
      <dgm:spPr/>
      <dgm:t>
        <a:bodyPr/>
        <a:lstStyle/>
        <a:p>
          <a:endParaRPr lang="vi-VN"/>
        </a:p>
      </dgm:t>
    </dgm:pt>
    <dgm:pt modelId="{F7E4558E-AF31-4BC8-BD25-27ECBAA771A7}">
      <dgm:prSet phldrT="[Text]" custT="1"/>
      <dgm:spPr/>
      <dgm:t>
        <a:bodyPr/>
        <a:lstStyle/>
        <a:p>
          <a:endParaRPr lang="vi-VN" sz="1600">
            <a:solidFill>
              <a:srgbClr val="002060"/>
            </a:solidFill>
            <a:latin typeface="Arial" pitchFamily="34" charset="0"/>
            <a:cs typeface="Arial" pitchFamily="34" charset="0"/>
          </a:endParaRPr>
        </a:p>
      </dgm:t>
    </dgm:pt>
    <dgm:pt modelId="{330D7695-8AF0-4F89-B159-7E1945E80DC1}" type="parTrans" cxnId="{629342CD-22EE-4AEF-B8C5-D058438AC287}">
      <dgm:prSet/>
      <dgm:spPr/>
      <dgm:t>
        <a:bodyPr/>
        <a:lstStyle/>
        <a:p>
          <a:endParaRPr lang="vi-VN"/>
        </a:p>
      </dgm:t>
    </dgm:pt>
    <dgm:pt modelId="{D14DA74A-8ABA-4384-80B3-7103007FD059}" type="sibTrans" cxnId="{629342CD-22EE-4AEF-B8C5-D058438AC287}">
      <dgm:prSet/>
      <dgm:spPr/>
      <dgm:t>
        <a:bodyPr/>
        <a:lstStyle/>
        <a:p>
          <a:endParaRPr lang="vi-VN"/>
        </a:p>
      </dgm:t>
    </dgm:pt>
    <dgm:pt modelId="{2F4E2B6B-6406-4FC3-BD43-99A0EA9788D1}">
      <dgm:prSet phldrT="[Text]" custT="1"/>
      <dgm:spPr/>
      <dgm:t>
        <a:bodyPr/>
        <a:lstStyle/>
        <a:p>
          <a:pPr>
            <a:lnSpc>
              <a:spcPct val="100000"/>
            </a:lnSpc>
            <a:spcBef>
              <a:spcPts val="1800"/>
            </a:spcBef>
          </a:pPr>
          <a:endParaRPr lang="vi-VN" sz="1600">
            <a:solidFill>
              <a:srgbClr val="002060"/>
            </a:solidFill>
            <a:latin typeface="Arial" pitchFamily="34" charset="0"/>
            <a:cs typeface="Arial" pitchFamily="34" charset="0"/>
          </a:endParaRPr>
        </a:p>
      </dgm:t>
    </dgm:pt>
    <dgm:pt modelId="{23F28CEF-0397-4FE3-8D58-4D7EE74DE40A}" type="parTrans" cxnId="{A6675B4B-D1D7-4D0B-8883-903FAC9E5D01}">
      <dgm:prSet/>
      <dgm:spPr/>
      <dgm:t>
        <a:bodyPr/>
        <a:lstStyle/>
        <a:p>
          <a:endParaRPr lang="vi-VN"/>
        </a:p>
      </dgm:t>
    </dgm:pt>
    <dgm:pt modelId="{3B876266-F0F1-4737-8C9C-6E2A26A1A98A}" type="sibTrans" cxnId="{A6675B4B-D1D7-4D0B-8883-903FAC9E5D01}">
      <dgm:prSet/>
      <dgm:spPr/>
      <dgm:t>
        <a:bodyPr/>
        <a:lstStyle/>
        <a:p>
          <a:endParaRPr lang="vi-VN"/>
        </a:p>
      </dgm:t>
    </dgm:pt>
    <dgm:pt modelId="{6EF9ACD7-6599-47B0-BBA2-66E5E4471D9B}">
      <dgm:prSet custT="1"/>
      <dgm:spPr/>
      <dgm:t>
        <a:bodyPr/>
        <a:lstStyle/>
        <a:p>
          <a:pPr>
            <a:lnSpc>
              <a:spcPct val="100000"/>
            </a:lnSpc>
          </a:pPr>
          <a:endParaRPr lang="vi-VN" sz="1600">
            <a:latin typeface="Arial" pitchFamily="34" charset="0"/>
            <a:cs typeface="Arial" pitchFamily="34" charset="0"/>
          </a:endParaRPr>
        </a:p>
      </dgm:t>
    </dgm:pt>
    <dgm:pt modelId="{AF73BF95-342C-4B45-B11F-53A16C30907B}" type="parTrans" cxnId="{39F3C3D9-C3C1-4D49-857C-7F586D2BF8A7}">
      <dgm:prSet/>
      <dgm:spPr/>
      <dgm:t>
        <a:bodyPr/>
        <a:lstStyle/>
        <a:p>
          <a:endParaRPr lang="vi-VN"/>
        </a:p>
      </dgm:t>
    </dgm:pt>
    <dgm:pt modelId="{8E7BE900-C0DB-4DB3-955B-71376697A5A4}" type="sibTrans" cxnId="{39F3C3D9-C3C1-4D49-857C-7F586D2BF8A7}">
      <dgm:prSet/>
      <dgm:spPr/>
      <dgm:t>
        <a:bodyPr/>
        <a:lstStyle/>
        <a:p>
          <a:endParaRPr lang="vi-VN"/>
        </a:p>
      </dgm:t>
    </dgm:pt>
    <dgm:pt modelId="{EDDBF43C-091B-4A86-BC4A-4E38C5959209}">
      <dgm:prSet phldrT="[Text]" custT="1"/>
      <dgm:spPr/>
      <dgm:t>
        <a:bodyPr/>
        <a:lstStyle/>
        <a:p>
          <a:pPr>
            <a:lnSpc>
              <a:spcPct val="100000"/>
            </a:lnSpc>
            <a:spcBef>
              <a:spcPts val="1200"/>
            </a:spcBef>
          </a:pPr>
          <a:endParaRPr lang="vi-VN" sz="1600">
            <a:solidFill>
              <a:srgbClr val="002060"/>
            </a:solidFill>
            <a:latin typeface="Arial" pitchFamily="34" charset="0"/>
            <a:cs typeface="Arial" pitchFamily="34" charset="0"/>
          </a:endParaRPr>
        </a:p>
      </dgm:t>
    </dgm:pt>
    <dgm:pt modelId="{66995270-9D30-41A0-B578-420534DF0D0B}" type="parTrans" cxnId="{8D4FF550-33FE-44A2-A6F7-D76EA3058058}">
      <dgm:prSet/>
      <dgm:spPr/>
      <dgm:t>
        <a:bodyPr/>
        <a:lstStyle/>
        <a:p>
          <a:endParaRPr lang="vi-VN"/>
        </a:p>
      </dgm:t>
    </dgm:pt>
    <dgm:pt modelId="{4269C228-37C0-49E3-A9E2-F53A83A8A4E8}" type="sibTrans" cxnId="{8D4FF550-33FE-44A2-A6F7-D76EA3058058}">
      <dgm:prSet/>
      <dgm:spPr/>
      <dgm:t>
        <a:bodyPr/>
        <a:lstStyle/>
        <a:p>
          <a:endParaRPr lang="vi-VN"/>
        </a:p>
      </dgm:t>
    </dgm:pt>
    <dgm:pt modelId="{E7513E76-F4FC-41CC-8116-8EAFC3997886}" type="pres">
      <dgm:prSet presAssocID="{19BD2BBE-7115-4F92-B426-9BB4CD08A804}" presName="linearFlow" presStyleCnt="0">
        <dgm:presLayoutVars>
          <dgm:dir/>
          <dgm:animLvl val="lvl"/>
          <dgm:resizeHandles val="exact"/>
        </dgm:presLayoutVars>
      </dgm:prSet>
      <dgm:spPr/>
      <dgm:t>
        <a:bodyPr/>
        <a:lstStyle/>
        <a:p>
          <a:endParaRPr lang="vi-VN"/>
        </a:p>
      </dgm:t>
    </dgm:pt>
    <dgm:pt modelId="{9514F7E0-39A1-4F43-8051-6F94E82C4374}" type="pres">
      <dgm:prSet presAssocID="{FF6B6B17-6376-4B53-A65A-A8D33CE47635}" presName="composite" presStyleCnt="0"/>
      <dgm:spPr/>
    </dgm:pt>
    <dgm:pt modelId="{ACFEA90D-970C-437B-A312-3417B1140FF9}" type="pres">
      <dgm:prSet presAssocID="{FF6B6B17-6376-4B53-A65A-A8D33CE47635}" presName="parTx" presStyleLbl="node1" presStyleIdx="0" presStyleCnt="4">
        <dgm:presLayoutVars>
          <dgm:chMax val="0"/>
          <dgm:chPref val="0"/>
          <dgm:bulletEnabled val="1"/>
        </dgm:presLayoutVars>
      </dgm:prSet>
      <dgm:spPr/>
      <dgm:t>
        <a:bodyPr/>
        <a:lstStyle/>
        <a:p>
          <a:endParaRPr lang="vi-VN"/>
        </a:p>
      </dgm:t>
    </dgm:pt>
    <dgm:pt modelId="{D5F7FFF2-5752-4DC9-8837-5936178A658A}" type="pres">
      <dgm:prSet presAssocID="{FF6B6B17-6376-4B53-A65A-A8D33CE47635}" presName="parSh" presStyleLbl="node1" presStyleIdx="0" presStyleCnt="4" custScaleX="138104" custScaleY="99929"/>
      <dgm:spPr/>
      <dgm:t>
        <a:bodyPr/>
        <a:lstStyle/>
        <a:p>
          <a:endParaRPr lang="vi-VN"/>
        </a:p>
      </dgm:t>
    </dgm:pt>
    <dgm:pt modelId="{509B6AE5-2CC9-4E00-BADF-C9C0595A4BCC}" type="pres">
      <dgm:prSet presAssocID="{FF6B6B17-6376-4B53-A65A-A8D33CE47635}" presName="desTx" presStyleLbl="fgAcc1" presStyleIdx="0" presStyleCnt="4" custScaleX="108218">
        <dgm:presLayoutVars>
          <dgm:bulletEnabled val="1"/>
        </dgm:presLayoutVars>
      </dgm:prSet>
      <dgm:spPr/>
      <dgm:t>
        <a:bodyPr/>
        <a:lstStyle/>
        <a:p>
          <a:endParaRPr lang="vi-VN"/>
        </a:p>
      </dgm:t>
    </dgm:pt>
    <dgm:pt modelId="{29C66E87-8E68-45EB-A517-28A486CA5C7E}" type="pres">
      <dgm:prSet presAssocID="{EB4FD6BC-0082-4A60-895A-F09A33E6A179}" presName="sibTrans" presStyleLbl="sibTrans2D1" presStyleIdx="0" presStyleCnt="3"/>
      <dgm:spPr/>
      <dgm:t>
        <a:bodyPr/>
        <a:lstStyle/>
        <a:p>
          <a:endParaRPr lang="vi-VN"/>
        </a:p>
      </dgm:t>
    </dgm:pt>
    <dgm:pt modelId="{AADA6C2B-066E-4481-9A2E-8B8B60BB4948}" type="pres">
      <dgm:prSet presAssocID="{EB4FD6BC-0082-4A60-895A-F09A33E6A179}" presName="connTx" presStyleLbl="sibTrans2D1" presStyleIdx="0" presStyleCnt="3"/>
      <dgm:spPr/>
      <dgm:t>
        <a:bodyPr/>
        <a:lstStyle/>
        <a:p>
          <a:endParaRPr lang="vi-VN"/>
        </a:p>
      </dgm:t>
    </dgm:pt>
    <dgm:pt modelId="{310A0672-E3AF-47CD-BD05-92C102C98DE8}" type="pres">
      <dgm:prSet presAssocID="{C3CF1205-A1F4-4460-8B01-B25E7A67547D}" presName="composite" presStyleCnt="0"/>
      <dgm:spPr/>
    </dgm:pt>
    <dgm:pt modelId="{B1FA3458-8CD9-48DD-A572-5D5FFB65AE17}" type="pres">
      <dgm:prSet presAssocID="{C3CF1205-A1F4-4460-8B01-B25E7A67547D}" presName="parTx" presStyleLbl="node1" presStyleIdx="0" presStyleCnt="4">
        <dgm:presLayoutVars>
          <dgm:chMax val="0"/>
          <dgm:chPref val="0"/>
          <dgm:bulletEnabled val="1"/>
        </dgm:presLayoutVars>
      </dgm:prSet>
      <dgm:spPr/>
      <dgm:t>
        <a:bodyPr/>
        <a:lstStyle/>
        <a:p>
          <a:endParaRPr lang="vi-VN"/>
        </a:p>
      </dgm:t>
    </dgm:pt>
    <dgm:pt modelId="{1F49D5B3-B778-404F-8FDE-CF0C977C56B8}" type="pres">
      <dgm:prSet presAssocID="{C3CF1205-A1F4-4460-8B01-B25E7A67547D}" presName="parSh" presStyleLbl="node1" presStyleIdx="1" presStyleCnt="4" custScaleX="136723" custScaleY="100000"/>
      <dgm:spPr/>
      <dgm:t>
        <a:bodyPr/>
        <a:lstStyle/>
        <a:p>
          <a:endParaRPr lang="vi-VN"/>
        </a:p>
      </dgm:t>
    </dgm:pt>
    <dgm:pt modelId="{A8252BDA-24BF-43C2-A5DB-ADFB9C03A32A}" type="pres">
      <dgm:prSet presAssocID="{C3CF1205-A1F4-4460-8B01-B25E7A67547D}" presName="desTx" presStyleLbl="fgAcc1" presStyleIdx="1" presStyleCnt="4" custScaleX="113138">
        <dgm:presLayoutVars>
          <dgm:bulletEnabled val="1"/>
        </dgm:presLayoutVars>
      </dgm:prSet>
      <dgm:spPr/>
      <dgm:t>
        <a:bodyPr/>
        <a:lstStyle/>
        <a:p>
          <a:endParaRPr lang="vi-VN"/>
        </a:p>
      </dgm:t>
    </dgm:pt>
    <dgm:pt modelId="{8799620F-7661-4884-B57C-1DC2903C4D40}" type="pres">
      <dgm:prSet presAssocID="{C9531E3D-0395-45DD-B755-94CC94177ECA}" presName="sibTrans" presStyleLbl="sibTrans2D1" presStyleIdx="1" presStyleCnt="3"/>
      <dgm:spPr/>
      <dgm:t>
        <a:bodyPr/>
        <a:lstStyle/>
        <a:p>
          <a:endParaRPr lang="vi-VN"/>
        </a:p>
      </dgm:t>
    </dgm:pt>
    <dgm:pt modelId="{DF299EBC-7263-47B4-A5B7-25BAB0419449}" type="pres">
      <dgm:prSet presAssocID="{C9531E3D-0395-45DD-B755-94CC94177ECA}" presName="connTx" presStyleLbl="sibTrans2D1" presStyleIdx="1" presStyleCnt="3"/>
      <dgm:spPr/>
      <dgm:t>
        <a:bodyPr/>
        <a:lstStyle/>
        <a:p>
          <a:endParaRPr lang="vi-VN"/>
        </a:p>
      </dgm:t>
    </dgm:pt>
    <dgm:pt modelId="{486CDB9F-0FA7-4B69-A12A-C4DC56A3252D}" type="pres">
      <dgm:prSet presAssocID="{40581E51-FC3B-47E1-8F2C-5103125F9A5E}" presName="composite" presStyleCnt="0"/>
      <dgm:spPr/>
    </dgm:pt>
    <dgm:pt modelId="{0461CEAA-C10E-429F-9D04-58F0F466A465}" type="pres">
      <dgm:prSet presAssocID="{40581E51-FC3B-47E1-8F2C-5103125F9A5E}" presName="parTx" presStyleLbl="node1" presStyleIdx="1" presStyleCnt="4">
        <dgm:presLayoutVars>
          <dgm:chMax val="0"/>
          <dgm:chPref val="0"/>
          <dgm:bulletEnabled val="1"/>
        </dgm:presLayoutVars>
      </dgm:prSet>
      <dgm:spPr/>
      <dgm:t>
        <a:bodyPr/>
        <a:lstStyle/>
        <a:p>
          <a:endParaRPr lang="vi-VN"/>
        </a:p>
      </dgm:t>
    </dgm:pt>
    <dgm:pt modelId="{20747251-DA48-492C-A487-880FA902AF7C}" type="pres">
      <dgm:prSet presAssocID="{40581E51-FC3B-47E1-8F2C-5103125F9A5E}" presName="parSh" presStyleLbl="node1" presStyleIdx="2" presStyleCnt="4" custScaleX="126490" custScaleY="100000" custLinFactNeighborX="-3341" custLinFactNeighborY="-986"/>
      <dgm:spPr/>
      <dgm:t>
        <a:bodyPr/>
        <a:lstStyle/>
        <a:p>
          <a:endParaRPr lang="vi-VN"/>
        </a:p>
      </dgm:t>
    </dgm:pt>
    <dgm:pt modelId="{86F0077E-3A60-47DE-98DD-F58DEF7E2D85}" type="pres">
      <dgm:prSet presAssocID="{40581E51-FC3B-47E1-8F2C-5103125F9A5E}" presName="desTx" presStyleLbl="fgAcc1" presStyleIdx="2" presStyleCnt="4" custScaleY="100000">
        <dgm:presLayoutVars>
          <dgm:bulletEnabled val="1"/>
        </dgm:presLayoutVars>
      </dgm:prSet>
      <dgm:spPr/>
      <dgm:t>
        <a:bodyPr/>
        <a:lstStyle/>
        <a:p>
          <a:endParaRPr lang="vi-VN"/>
        </a:p>
      </dgm:t>
    </dgm:pt>
    <dgm:pt modelId="{FB774355-B6AB-45EB-BCF3-9F11635237B4}" type="pres">
      <dgm:prSet presAssocID="{651544DD-E1F2-4ECF-8C64-271193C7284D}" presName="sibTrans" presStyleLbl="sibTrans2D1" presStyleIdx="2" presStyleCnt="3"/>
      <dgm:spPr/>
      <dgm:t>
        <a:bodyPr/>
        <a:lstStyle/>
        <a:p>
          <a:endParaRPr lang="vi-VN"/>
        </a:p>
      </dgm:t>
    </dgm:pt>
    <dgm:pt modelId="{305333E8-50EB-4875-B817-0E9394A88305}" type="pres">
      <dgm:prSet presAssocID="{651544DD-E1F2-4ECF-8C64-271193C7284D}" presName="connTx" presStyleLbl="sibTrans2D1" presStyleIdx="2" presStyleCnt="3"/>
      <dgm:spPr/>
      <dgm:t>
        <a:bodyPr/>
        <a:lstStyle/>
        <a:p>
          <a:endParaRPr lang="vi-VN"/>
        </a:p>
      </dgm:t>
    </dgm:pt>
    <dgm:pt modelId="{4E75ABC3-2D23-4FD3-97FB-C8632A55C929}" type="pres">
      <dgm:prSet presAssocID="{C46BDB05-DB44-4542-9126-2D240EEFF63A}" presName="composite" presStyleCnt="0"/>
      <dgm:spPr/>
    </dgm:pt>
    <dgm:pt modelId="{8C9F2BFF-BD94-44E5-AB77-9C02D6D31248}" type="pres">
      <dgm:prSet presAssocID="{C46BDB05-DB44-4542-9126-2D240EEFF63A}" presName="parTx" presStyleLbl="node1" presStyleIdx="2" presStyleCnt="4">
        <dgm:presLayoutVars>
          <dgm:chMax val="0"/>
          <dgm:chPref val="0"/>
          <dgm:bulletEnabled val="1"/>
        </dgm:presLayoutVars>
      </dgm:prSet>
      <dgm:spPr/>
      <dgm:t>
        <a:bodyPr/>
        <a:lstStyle/>
        <a:p>
          <a:endParaRPr lang="vi-VN"/>
        </a:p>
      </dgm:t>
    </dgm:pt>
    <dgm:pt modelId="{BB836BCD-689F-43F2-9D16-39BE3F2D9C8A}" type="pres">
      <dgm:prSet presAssocID="{C46BDB05-DB44-4542-9126-2D240EEFF63A}" presName="parSh" presStyleLbl="node1" presStyleIdx="3" presStyleCnt="4" custScaleX="143267" custScaleY="100000"/>
      <dgm:spPr/>
      <dgm:t>
        <a:bodyPr/>
        <a:lstStyle/>
        <a:p>
          <a:endParaRPr lang="vi-VN"/>
        </a:p>
      </dgm:t>
    </dgm:pt>
    <dgm:pt modelId="{3DBC74FB-0F83-4A66-BF30-0C5A415A8B8A}" type="pres">
      <dgm:prSet presAssocID="{C46BDB05-DB44-4542-9126-2D240EEFF63A}" presName="desTx" presStyleLbl="fgAcc1" presStyleIdx="3" presStyleCnt="4" custScaleX="113264">
        <dgm:presLayoutVars>
          <dgm:bulletEnabled val="1"/>
        </dgm:presLayoutVars>
      </dgm:prSet>
      <dgm:spPr/>
      <dgm:t>
        <a:bodyPr/>
        <a:lstStyle/>
        <a:p>
          <a:endParaRPr lang="vi-VN"/>
        </a:p>
      </dgm:t>
    </dgm:pt>
  </dgm:ptLst>
  <dgm:cxnLst>
    <dgm:cxn modelId="{523E0180-C593-445F-8663-63D1A34B9E3A}" type="presOf" srcId="{C2479EB5-BB7F-4F5F-880C-D522338C9135}" destId="{509B6AE5-2CC9-4E00-BADF-C9C0595A4BCC}" srcOrd="0" destOrd="1" presId="urn:microsoft.com/office/officeart/2005/8/layout/process3"/>
    <dgm:cxn modelId="{8D4FF550-33FE-44A2-A6F7-D76EA3058058}" srcId="{FF6B6B17-6376-4B53-A65A-A8D33CE47635}" destId="{EDDBF43C-091B-4A86-BC4A-4E38C5959209}" srcOrd="0" destOrd="0" parTransId="{66995270-9D30-41A0-B578-420534DF0D0B}" sibTransId="{4269C228-37C0-49E3-A9E2-F53A83A8A4E8}"/>
    <dgm:cxn modelId="{DE50BE9E-9A9B-4576-8475-D8EC95F388F5}" type="presOf" srcId="{19BD2BBE-7115-4F92-B426-9BB4CD08A804}" destId="{E7513E76-F4FC-41CC-8116-8EAFC3997886}" srcOrd="0" destOrd="0" presId="urn:microsoft.com/office/officeart/2005/8/layout/process3"/>
    <dgm:cxn modelId="{25815E66-2D2E-4571-9795-0D3B8AADAA9D}" type="presOf" srcId="{C3CF1205-A1F4-4460-8B01-B25E7A67547D}" destId="{B1FA3458-8CD9-48DD-A572-5D5FFB65AE17}" srcOrd="0" destOrd="0" presId="urn:microsoft.com/office/officeart/2005/8/layout/process3"/>
    <dgm:cxn modelId="{629342CD-22EE-4AEF-B8C5-D058438AC287}" srcId="{C3CF1205-A1F4-4460-8B01-B25E7A67547D}" destId="{F7E4558E-AF31-4BC8-BD25-27ECBAA771A7}" srcOrd="1" destOrd="0" parTransId="{330D7695-8AF0-4F89-B159-7E1945E80DC1}" sibTransId="{D14DA74A-8ABA-4384-80B3-7103007FD059}"/>
    <dgm:cxn modelId="{C0CBBAD9-6A6D-4AFB-AD52-7D0A96CEAF58}" type="presOf" srcId="{EB4FD6BC-0082-4A60-895A-F09A33E6A179}" destId="{29C66E87-8E68-45EB-A517-28A486CA5C7E}" srcOrd="0" destOrd="0" presId="urn:microsoft.com/office/officeart/2005/8/layout/process3"/>
    <dgm:cxn modelId="{22DDCABE-5E03-4FB2-9461-7A19632C888A}" srcId="{FF6B6B17-6376-4B53-A65A-A8D33CE47635}" destId="{FDBB354D-B68F-40AA-92BF-2F9A5462B036}" srcOrd="3" destOrd="0" parTransId="{77C5A825-9DA4-490D-B9B7-F25E51ED6652}" sibTransId="{B9E638B8-02B6-481A-B439-62351C8AE4FF}"/>
    <dgm:cxn modelId="{A6675B4B-D1D7-4D0B-8883-903FAC9E5D01}" srcId="{C46BDB05-DB44-4542-9126-2D240EEFF63A}" destId="{2F4E2B6B-6406-4FC3-BD43-99A0EA9788D1}" srcOrd="0" destOrd="0" parTransId="{23F28CEF-0397-4FE3-8D58-4D7EE74DE40A}" sibTransId="{3B876266-F0F1-4737-8C9C-6E2A26A1A98A}"/>
    <dgm:cxn modelId="{EC450755-E8A4-400B-9B67-7A675667531C}" type="presOf" srcId="{C9531E3D-0395-45DD-B755-94CC94177ECA}" destId="{DF299EBC-7263-47B4-A5B7-25BAB0419449}" srcOrd="1" destOrd="0" presId="urn:microsoft.com/office/officeart/2005/8/layout/process3"/>
    <dgm:cxn modelId="{6F58C710-7134-4B76-AF65-6AE210943B7E}" type="presOf" srcId="{2F4E2B6B-6406-4FC3-BD43-99A0EA9788D1}" destId="{3DBC74FB-0F83-4A66-BF30-0C5A415A8B8A}" srcOrd="0" destOrd="0" presId="urn:microsoft.com/office/officeart/2005/8/layout/process3"/>
    <dgm:cxn modelId="{680B1A47-21EC-47D1-8BCC-E2F4A843700E}" type="presOf" srcId="{651544DD-E1F2-4ECF-8C64-271193C7284D}" destId="{305333E8-50EB-4875-B817-0E9394A88305}" srcOrd="1" destOrd="0" presId="urn:microsoft.com/office/officeart/2005/8/layout/process3"/>
    <dgm:cxn modelId="{E175195B-BBA4-47E2-9842-B72557982D7F}" type="presOf" srcId="{FF6B6B17-6376-4B53-A65A-A8D33CE47635}" destId="{D5F7FFF2-5752-4DC9-8837-5936178A658A}" srcOrd="1" destOrd="0" presId="urn:microsoft.com/office/officeart/2005/8/layout/process3"/>
    <dgm:cxn modelId="{510280F5-3DE9-4DF9-9AA7-BE6CA074AF6B}" srcId="{19BD2BBE-7115-4F92-B426-9BB4CD08A804}" destId="{C46BDB05-DB44-4542-9126-2D240EEFF63A}" srcOrd="3" destOrd="0" parTransId="{78C144D0-D7E6-400E-8888-6E6CC47B7C66}" sibTransId="{9C1F7AFF-C859-4442-9C81-B0CC3902C9FF}"/>
    <dgm:cxn modelId="{1D07B49F-8D85-455F-9CDA-8CF0D4CBCD37}" type="presOf" srcId="{5AE22ABE-FABC-438F-BF1A-339E8EB33EA4}" destId="{86F0077E-3A60-47DE-98DD-F58DEF7E2D85}" srcOrd="0" destOrd="1" presId="urn:microsoft.com/office/officeart/2005/8/layout/process3"/>
    <dgm:cxn modelId="{E192CA47-CF0B-453A-8381-0B3E9BB3F4D1}" type="presOf" srcId="{C46BDB05-DB44-4542-9126-2D240EEFF63A}" destId="{8C9F2BFF-BD94-44E5-AB77-9C02D6D31248}" srcOrd="0" destOrd="0" presId="urn:microsoft.com/office/officeart/2005/8/layout/process3"/>
    <dgm:cxn modelId="{435DA345-581F-4C8D-ADA1-258B73AC966A}" type="presOf" srcId="{6EF9ACD7-6599-47B0-BBA2-66E5E4471D9B}" destId="{86F0077E-3A60-47DE-98DD-F58DEF7E2D85}" srcOrd="0" destOrd="0" presId="urn:microsoft.com/office/officeart/2005/8/layout/process3"/>
    <dgm:cxn modelId="{FA9C10CB-BE79-4A48-9853-03B423B7649C}" srcId="{C3CF1205-A1F4-4460-8B01-B25E7A67547D}" destId="{FA99ED9D-FB5D-42C9-9075-C5AD2C5DE2A3}" srcOrd="2" destOrd="0" parTransId="{AEDE02AE-C277-483B-A09B-DCCC13CB1078}" sibTransId="{FEEE7D68-62F7-4C6B-8D70-EB2BB9EDA713}"/>
    <dgm:cxn modelId="{7CBCCFC9-14C7-46B0-B7F1-9A695F87A354}" srcId="{19BD2BBE-7115-4F92-B426-9BB4CD08A804}" destId="{FF6B6B17-6376-4B53-A65A-A8D33CE47635}" srcOrd="0" destOrd="0" parTransId="{0DDBC1B2-1426-4649-B012-AF22131ED64F}" sibTransId="{EB4FD6BC-0082-4A60-895A-F09A33E6A179}"/>
    <dgm:cxn modelId="{68EB78CC-CDB0-4304-B8C2-1675A3C3A787}" type="presOf" srcId="{FDBB354D-B68F-40AA-92BF-2F9A5462B036}" destId="{509B6AE5-2CC9-4E00-BADF-C9C0595A4BCC}" srcOrd="0" destOrd="3" presId="urn:microsoft.com/office/officeart/2005/8/layout/process3"/>
    <dgm:cxn modelId="{E9CB2098-752B-4D72-A8BC-7FDD8A60FEB7}" type="presOf" srcId="{A5DF1E5A-941E-43A3-8099-6796FE0E09BA}" destId="{509B6AE5-2CC9-4E00-BADF-C9C0595A4BCC}" srcOrd="0" destOrd="2" presId="urn:microsoft.com/office/officeart/2005/8/layout/process3"/>
    <dgm:cxn modelId="{76A39E24-B60E-45C6-B950-AFD5EE202CB8}" type="presOf" srcId="{651544DD-E1F2-4ECF-8C64-271193C7284D}" destId="{FB774355-B6AB-45EB-BCF3-9F11635237B4}" srcOrd="0" destOrd="0" presId="urn:microsoft.com/office/officeart/2005/8/layout/process3"/>
    <dgm:cxn modelId="{2C2F3F1D-EDE3-44DF-9078-E82B52AFE3BB}" type="presOf" srcId="{FF6B6B17-6376-4B53-A65A-A8D33CE47635}" destId="{ACFEA90D-970C-437B-A312-3417B1140FF9}" srcOrd="0" destOrd="0" presId="urn:microsoft.com/office/officeart/2005/8/layout/process3"/>
    <dgm:cxn modelId="{2CBFEE60-AB24-4DFE-93E0-14B0EDDF3FC5}" type="presOf" srcId="{C9531E3D-0395-45DD-B755-94CC94177ECA}" destId="{8799620F-7661-4884-B57C-1DC2903C4D40}" srcOrd="0" destOrd="0" presId="urn:microsoft.com/office/officeart/2005/8/layout/process3"/>
    <dgm:cxn modelId="{127D8E6D-6D51-41EA-83C9-9EE2E1664FF7}" type="presOf" srcId="{FA99ED9D-FB5D-42C9-9075-C5AD2C5DE2A3}" destId="{A8252BDA-24BF-43C2-A5DB-ADFB9C03A32A}" srcOrd="0" destOrd="2" presId="urn:microsoft.com/office/officeart/2005/8/layout/process3"/>
    <dgm:cxn modelId="{D93E65B0-7369-45EC-ACF1-44D31B5C67A4}" type="presOf" srcId="{40581E51-FC3B-47E1-8F2C-5103125F9A5E}" destId="{20747251-DA48-492C-A487-880FA902AF7C}" srcOrd="1" destOrd="0" presId="urn:microsoft.com/office/officeart/2005/8/layout/process3"/>
    <dgm:cxn modelId="{8B431D2B-4E13-4873-96D3-0B900C11C878}" srcId="{19BD2BBE-7115-4F92-B426-9BB4CD08A804}" destId="{C3CF1205-A1F4-4460-8B01-B25E7A67547D}" srcOrd="1" destOrd="0" parTransId="{438B4561-3C06-4D6A-8C9F-F30AE683AC58}" sibTransId="{C9531E3D-0395-45DD-B755-94CC94177ECA}"/>
    <dgm:cxn modelId="{835D3071-27C5-4792-B4E8-DA5F79A18A14}" type="presOf" srcId="{4DD128C1-96F3-47BD-9C8A-C4E461D36D67}" destId="{A8252BDA-24BF-43C2-A5DB-ADFB9C03A32A}" srcOrd="0" destOrd="0" presId="urn:microsoft.com/office/officeart/2005/8/layout/process3"/>
    <dgm:cxn modelId="{36D9261B-7EFD-456D-9428-DF24988EF992}" type="presOf" srcId="{C3CF1205-A1F4-4460-8B01-B25E7A67547D}" destId="{1F49D5B3-B778-404F-8FDE-CF0C977C56B8}" srcOrd="1" destOrd="0" presId="urn:microsoft.com/office/officeart/2005/8/layout/process3"/>
    <dgm:cxn modelId="{20B18260-DE22-41E1-B2AD-C35D57E46AF4}" type="presOf" srcId="{91FE7E4D-7CA8-4E7C-9C54-8CED554E9BF7}" destId="{3DBC74FB-0F83-4A66-BF30-0C5A415A8B8A}" srcOrd="0" destOrd="1" presId="urn:microsoft.com/office/officeart/2005/8/layout/process3"/>
    <dgm:cxn modelId="{0A205341-1BA8-49AE-A542-C286CB0E0195}" type="presOf" srcId="{F7E4558E-AF31-4BC8-BD25-27ECBAA771A7}" destId="{A8252BDA-24BF-43C2-A5DB-ADFB9C03A32A}" srcOrd="0" destOrd="1" presId="urn:microsoft.com/office/officeart/2005/8/layout/process3"/>
    <dgm:cxn modelId="{8EFEF764-992E-43AA-A120-1625FA1488C9}" srcId="{C46BDB05-DB44-4542-9126-2D240EEFF63A}" destId="{91FE7E4D-7CA8-4E7C-9C54-8CED554E9BF7}" srcOrd="1" destOrd="0" parTransId="{6F35D627-54CC-460A-8B6F-67C1C557FF7F}" sibTransId="{37071D49-4F62-43E0-939B-66EF36CC3296}"/>
    <dgm:cxn modelId="{BBCDC929-DD99-4FDA-BE7C-15A0ED1D20CB}" type="presOf" srcId="{EB4FD6BC-0082-4A60-895A-F09A33E6A179}" destId="{AADA6C2B-066E-4481-9A2E-8B8B60BB4948}" srcOrd="1" destOrd="0" presId="urn:microsoft.com/office/officeart/2005/8/layout/process3"/>
    <dgm:cxn modelId="{7A960FBF-491D-494A-B2DA-DD8CF5C2158D}" srcId="{19BD2BBE-7115-4F92-B426-9BB4CD08A804}" destId="{40581E51-FC3B-47E1-8F2C-5103125F9A5E}" srcOrd="2" destOrd="0" parTransId="{401DADC3-9039-4365-8B49-BA0342EA8800}" sibTransId="{651544DD-E1F2-4ECF-8C64-271193C7284D}"/>
    <dgm:cxn modelId="{D726917E-A98D-4C6E-8129-92F308556A83}" type="presOf" srcId="{EDDBF43C-091B-4A86-BC4A-4E38C5959209}" destId="{509B6AE5-2CC9-4E00-BADF-C9C0595A4BCC}" srcOrd="0" destOrd="0" presId="urn:microsoft.com/office/officeart/2005/8/layout/process3"/>
    <dgm:cxn modelId="{DA48F9D0-D9E7-484E-B0BB-EE035945BC92}" srcId="{C3CF1205-A1F4-4460-8B01-B25E7A67547D}" destId="{4DD128C1-96F3-47BD-9C8A-C4E461D36D67}" srcOrd="0" destOrd="0" parTransId="{D1C07D23-BC09-4E33-88CC-77C2CCE8BC68}" sibTransId="{41A497A3-A05B-429E-B987-F441A1169E93}"/>
    <dgm:cxn modelId="{B14E28C7-7552-462E-942D-E9A578101345}" type="presOf" srcId="{C46BDB05-DB44-4542-9126-2D240EEFF63A}" destId="{BB836BCD-689F-43F2-9D16-39BE3F2D9C8A}" srcOrd="1" destOrd="0" presId="urn:microsoft.com/office/officeart/2005/8/layout/process3"/>
    <dgm:cxn modelId="{87AB1A76-B2F3-4233-A18C-C4A6B0C19EAF}" srcId="{40581E51-FC3B-47E1-8F2C-5103125F9A5E}" destId="{5AE22ABE-FABC-438F-BF1A-339E8EB33EA4}" srcOrd="1" destOrd="0" parTransId="{9A185ED7-A62E-4876-8412-985ADC9860A7}" sibTransId="{45693766-8D2B-4CC0-B99B-3D5EA1AB4AD9}"/>
    <dgm:cxn modelId="{DDECFF8C-871F-4E66-8F31-3BC41FE95730}" srcId="{FF6B6B17-6376-4B53-A65A-A8D33CE47635}" destId="{C2479EB5-BB7F-4F5F-880C-D522338C9135}" srcOrd="1" destOrd="0" parTransId="{5E800B4B-3C37-47BD-A788-C892B8B398EE}" sibTransId="{772F1DA0-1E77-4D58-8CCD-0D6EA94EF727}"/>
    <dgm:cxn modelId="{29CDF3BA-EBBF-4B4C-8B37-7F4CA4E70697}" type="presOf" srcId="{40581E51-FC3B-47E1-8F2C-5103125F9A5E}" destId="{0461CEAA-C10E-429F-9D04-58F0F466A465}" srcOrd="0" destOrd="0" presId="urn:microsoft.com/office/officeart/2005/8/layout/process3"/>
    <dgm:cxn modelId="{23241788-8639-42E3-96D3-E5C6339E68D3}" srcId="{FF6B6B17-6376-4B53-A65A-A8D33CE47635}" destId="{A5DF1E5A-941E-43A3-8099-6796FE0E09BA}" srcOrd="2" destOrd="0" parTransId="{6441DC43-7B48-4F64-A7E3-79FE5722A28C}" sibTransId="{84919433-F741-4138-A969-11566067056E}"/>
    <dgm:cxn modelId="{39F3C3D9-C3C1-4D49-857C-7F586D2BF8A7}" srcId="{40581E51-FC3B-47E1-8F2C-5103125F9A5E}" destId="{6EF9ACD7-6599-47B0-BBA2-66E5E4471D9B}" srcOrd="0" destOrd="0" parTransId="{AF73BF95-342C-4B45-B11F-53A16C30907B}" sibTransId="{8E7BE900-C0DB-4DB3-955B-71376697A5A4}"/>
    <dgm:cxn modelId="{E6834AF9-8837-402D-83E0-673BDD02CDA5}" type="presParOf" srcId="{E7513E76-F4FC-41CC-8116-8EAFC3997886}" destId="{9514F7E0-39A1-4F43-8051-6F94E82C4374}" srcOrd="0" destOrd="0" presId="urn:microsoft.com/office/officeart/2005/8/layout/process3"/>
    <dgm:cxn modelId="{AE21A89F-1017-4236-904E-FA2C06B812B3}" type="presParOf" srcId="{9514F7E0-39A1-4F43-8051-6F94E82C4374}" destId="{ACFEA90D-970C-437B-A312-3417B1140FF9}" srcOrd="0" destOrd="0" presId="urn:microsoft.com/office/officeart/2005/8/layout/process3"/>
    <dgm:cxn modelId="{CD9D0E7D-2B41-46A5-A3EE-AA1199D2912B}" type="presParOf" srcId="{9514F7E0-39A1-4F43-8051-6F94E82C4374}" destId="{D5F7FFF2-5752-4DC9-8837-5936178A658A}" srcOrd="1" destOrd="0" presId="urn:microsoft.com/office/officeart/2005/8/layout/process3"/>
    <dgm:cxn modelId="{95EF7FA6-966E-4CC0-BA91-94D3FF0EF821}" type="presParOf" srcId="{9514F7E0-39A1-4F43-8051-6F94E82C4374}" destId="{509B6AE5-2CC9-4E00-BADF-C9C0595A4BCC}" srcOrd="2" destOrd="0" presId="urn:microsoft.com/office/officeart/2005/8/layout/process3"/>
    <dgm:cxn modelId="{22589030-205C-494F-B80F-A8DA1315F490}" type="presParOf" srcId="{E7513E76-F4FC-41CC-8116-8EAFC3997886}" destId="{29C66E87-8E68-45EB-A517-28A486CA5C7E}" srcOrd="1" destOrd="0" presId="urn:microsoft.com/office/officeart/2005/8/layout/process3"/>
    <dgm:cxn modelId="{40824406-EB2A-4434-B174-4850F2CA0203}" type="presParOf" srcId="{29C66E87-8E68-45EB-A517-28A486CA5C7E}" destId="{AADA6C2B-066E-4481-9A2E-8B8B60BB4948}" srcOrd="0" destOrd="0" presId="urn:microsoft.com/office/officeart/2005/8/layout/process3"/>
    <dgm:cxn modelId="{4D82723E-E640-4AFE-9E56-9B60A96D0033}" type="presParOf" srcId="{E7513E76-F4FC-41CC-8116-8EAFC3997886}" destId="{310A0672-E3AF-47CD-BD05-92C102C98DE8}" srcOrd="2" destOrd="0" presId="urn:microsoft.com/office/officeart/2005/8/layout/process3"/>
    <dgm:cxn modelId="{7708396E-E130-4C3E-888C-8AB6682B524D}" type="presParOf" srcId="{310A0672-E3AF-47CD-BD05-92C102C98DE8}" destId="{B1FA3458-8CD9-48DD-A572-5D5FFB65AE17}" srcOrd="0" destOrd="0" presId="urn:microsoft.com/office/officeart/2005/8/layout/process3"/>
    <dgm:cxn modelId="{4A5647E7-77B7-4373-BF45-920D4B127BD8}" type="presParOf" srcId="{310A0672-E3AF-47CD-BD05-92C102C98DE8}" destId="{1F49D5B3-B778-404F-8FDE-CF0C977C56B8}" srcOrd="1" destOrd="0" presId="urn:microsoft.com/office/officeart/2005/8/layout/process3"/>
    <dgm:cxn modelId="{56194FA4-61C0-4638-B321-E80F008227AF}" type="presParOf" srcId="{310A0672-E3AF-47CD-BD05-92C102C98DE8}" destId="{A8252BDA-24BF-43C2-A5DB-ADFB9C03A32A}" srcOrd="2" destOrd="0" presId="urn:microsoft.com/office/officeart/2005/8/layout/process3"/>
    <dgm:cxn modelId="{01DB3581-78AA-4EF2-B620-610266E25E43}" type="presParOf" srcId="{E7513E76-F4FC-41CC-8116-8EAFC3997886}" destId="{8799620F-7661-4884-B57C-1DC2903C4D40}" srcOrd="3" destOrd="0" presId="urn:microsoft.com/office/officeart/2005/8/layout/process3"/>
    <dgm:cxn modelId="{55CFA096-AC77-4BFB-8769-593CC4A9D583}" type="presParOf" srcId="{8799620F-7661-4884-B57C-1DC2903C4D40}" destId="{DF299EBC-7263-47B4-A5B7-25BAB0419449}" srcOrd="0" destOrd="0" presId="urn:microsoft.com/office/officeart/2005/8/layout/process3"/>
    <dgm:cxn modelId="{DF6281AC-B5B5-448A-A103-ED46482A72AF}" type="presParOf" srcId="{E7513E76-F4FC-41CC-8116-8EAFC3997886}" destId="{486CDB9F-0FA7-4B69-A12A-C4DC56A3252D}" srcOrd="4" destOrd="0" presId="urn:microsoft.com/office/officeart/2005/8/layout/process3"/>
    <dgm:cxn modelId="{4F454945-9952-48D4-A4D1-508084254F4A}" type="presParOf" srcId="{486CDB9F-0FA7-4B69-A12A-C4DC56A3252D}" destId="{0461CEAA-C10E-429F-9D04-58F0F466A465}" srcOrd="0" destOrd="0" presId="urn:microsoft.com/office/officeart/2005/8/layout/process3"/>
    <dgm:cxn modelId="{2E0E979A-8DAA-4BC9-A154-465EB115EA6D}" type="presParOf" srcId="{486CDB9F-0FA7-4B69-A12A-C4DC56A3252D}" destId="{20747251-DA48-492C-A487-880FA902AF7C}" srcOrd="1" destOrd="0" presId="urn:microsoft.com/office/officeart/2005/8/layout/process3"/>
    <dgm:cxn modelId="{99E59DDE-E78C-4196-82E7-2622C0001B05}" type="presParOf" srcId="{486CDB9F-0FA7-4B69-A12A-C4DC56A3252D}" destId="{86F0077E-3A60-47DE-98DD-F58DEF7E2D85}" srcOrd="2" destOrd="0" presId="urn:microsoft.com/office/officeart/2005/8/layout/process3"/>
    <dgm:cxn modelId="{B2251579-C3FB-4410-9E3B-C4D17C5181E2}" type="presParOf" srcId="{E7513E76-F4FC-41CC-8116-8EAFC3997886}" destId="{FB774355-B6AB-45EB-BCF3-9F11635237B4}" srcOrd="5" destOrd="0" presId="urn:microsoft.com/office/officeart/2005/8/layout/process3"/>
    <dgm:cxn modelId="{63B295A8-012D-4B45-BCB8-E62BD00476F5}" type="presParOf" srcId="{FB774355-B6AB-45EB-BCF3-9F11635237B4}" destId="{305333E8-50EB-4875-B817-0E9394A88305}" srcOrd="0" destOrd="0" presId="urn:microsoft.com/office/officeart/2005/8/layout/process3"/>
    <dgm:cxn modelId="{CA7CF610-5BE0-469C-8924-4E558AFA918A}" type="presParOf" srcId="{E7513E76-F4FC-41CC-8116-8EAFC3997886}" destId="{4E75ABC3-2D23-4FD3-97FB-C8632A55C929}" srcOrd="6" destOrd="0" presId="urn:microsoft.com/office/officeart/2005/8/layout/process3"/>
    <dgm:cxn modelId="{8F91FEBE-6F8B-41BA-AA39-C21D8991A677}" type="presParOf" srcId="{4E75ABC3-2D23-4FD3-97FB-C8632A55C929}" destId="{8C9F2BFF-BD94-44E5-AB77-9C02D6D31248}" srcOrd="0" destOrd="0" presId="urn:microsoft.com/office/officeart/2005/8/layout/process3"/>
    <dgm:cxn modelId="{16291843-1E99-4F7B-9491-6013A2669B5C}" type="presParOf" srcId="{4E75ABC3-2D23-4FD3-97FB-C8632A55C929}" destId="{BB836BCD-689F-43F2-9D16-39BE3F2D9C8A}" srcOrd="1" destOrd="0" presId="urn:microsoft.com/office/officeart/2005/8/layout/process3"/>
    <dgm:cxn modelId="{4DA44F88-229F-414D-A685-875EAB4CBC7C}" type="presParOf" srcId="{4E75ABC3-2D23-4FD3-97FB-C8632A55C929}" destId="{3DBC74FB-0F83-4A66-BF30-0C5A415A8B8A}"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793358-7C25-4D9D-9AB2-E4B851C906CE}"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vi-VN"/>
        </a:p>
      </dgm:t>
    </dgm:pt>
    <dgm:pt modelId="{E7E40B02-1B43-42B0-9960-C1E069E224B1}">
      <dgm:prSet phldrT="[Text]" custT="1"/>
      <dgm:spPr/>
      <dgm:t>
        <a:bodyPr/>
        <a:lstStyle/>
        <a:p>
          <a:r>
            <a:rPr lang="en-US" sz="2300" b="1" smtClean="0">
              <a:latin typeface="Arial" pitchFamily="34" charset="0"/>
              <a:cs typeface="Arial" pitchFamily="34" charset="0"/>
            </a:rPr>
            <a:t>Đơn vị điều tra: </a:t>
          </a:r>
          <a:endParaRPr lang="vi-VN" sz="2300">
            <a:latin typeface="Arial" pitchFamily="34" charset="0"/>
            <a:cs typeface="Arial" pitchFamily="34" charset="0"/>
          </a:endParaRPr>
        </a:p>
      </dgm:t>
    </dgm:pt>
    <dgm:pt modelId="{4B219133-D3D6-426A-89C0-54E23C5E2C78}" type="parTrans" cxnId="{ED57A4E9-6A81-446D-BBA3-A59855A1622D}">
      <dgm:prSet/>
      <dgm:spPr/>
      <dgm:t>
        <a:bodyPr/>
        <a:lstStyle/>
        <a:p>
          <a:endParaRPr lang="vi-VN"/>
        </a:p>
      </dgm:t>
    </dgm:pt>
    <dgm:pt modelId="{F90F2AE6-85EB-4232-8828-A31E76DD9CF7}" type="sibTrans" cxnId="{ED57A4E9-6A81-446D-BBA3-A59855A1622D}">
      <dgm:prSet/>
      <dgm:spPr/>
      <dgm:t>
        <a:bodyPr/>
        <a:lstStyle/>
        <a:p>
          <a:endParaRPr lang="vi-VN"/>
        </a:p>
      </dgm:t>
    </dgm:pt>
    <dgm:pt modelId="{1B392537-41E7-4C50-8AD1-B463353F28C6}">
      <dgm:prSet phldrT="[Tex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vi-VN" sz="2000" smtClean="0">
              <a:solidFill>
                <a:srgbClr val="002060"/>
              </a:solidFill>
              <a:latin typeface="Arial" pitchFamily="34" charset="0"/>
              <a:cs typeface="Arial" pitchFamily="34" charset="0"/>
            </a:rPr>
            <a:t>Các tổ chức KH&amp;CN có tư cách pháp nhân, hạch toán độc lập, có con dấu và tài khoản riêng.</a:t>
          </a:r>
          <a:endParaRPr lang="vi-VN" sz="2000">
            <a:latin typeface="Arial" pitchFamily="34" charset="0"/>
            <a:cs typeface="Arial" pitchFamily="34" charset="0"/>
          </a:endParaRPr>
        </a:p>
      </dgm:t>
    </dgm:pt>
    <dgm:pt modelId="{9BB6EB7E-CE2F-4CC5-A30A-DFC3CE91543C}" type="parTrans" cxnId="{3A489C3A-7CEB-4717-9C71-321185150506}">
      <dgm:prSet/>
      <dgm:spPr/>
      <dgm:t>
        <a:bodyPr/>
        <a:lstStyle/>
        <a:p>
          <a:endParaRPr lang="vi-VN"/>
        </a:p>
      </dgm:t>
    </dgm:pt>
    <dgm:pt modelId="{3C81EDF6-5526-48CC-BCA1-88C03910F345}" type="sibTrans" cxnId="{3A489C3A-7CEB-4717-9C71-321185150506}">
      <dgm:prSet/>
      <dgm:spPr/>
      <dgm:t>
        <a:bodyPr/>
        <a:lstStyle/>
        <a:p>
          <a:endParaRPr lang="vi-VN"/>
        </a:p>
      </dgm:t>
    </dgm:pt>
    <dgm:pt modelId="{1ACA26BA-CAF1-4DE6-80C4-3A4528104F19}">
      <dgm:prSet phldrT="[Text]" custT="1"/>
      <dgm:spPr/>
      <dgm:t>
        <a:bodyPr/>
        <a:lstStyle/>
        <a:p>
          <a:r>
            <a:rPr lang="en-US" sz="2300" b="1" smtClean="0">
              <a:latin typeface="Arial" pitchFamily="34" charset="0"/>
              <a:cs typeface="Arial" pitchFamily="34" charset="0"/>
            </a:rPr>
            <a:t>Phạm vi điều tra: </a:t>
          </a:r>
          <a:endParaRPr lang="vi-VN" sz="2300">
            <a:latin typeface="Arial" pitchFamily="34" charset="0"/>
            <a:cs typeface="Arial" pitchFamily="34" charset="0"/>
          </a:endParaRPr>
        </a:p>
      </dgm:t>
    </dgm:pt>
    <dgm:pt modelId="{752BC888-6EB6-48DD-943F-2D5B177D62DE}" type="parTrans" cxnId="{430D08BB-1FD7-41EE-853B-9D1D95B17904}">
      <dgm:prSet/>
      <dgm:spPr/>
      <dgm:t>
        <a:bodyPr/>
        <a:lstStyle/>
        <a:p>
          <a:endParaRPr lang="vi-VN"/>
        </a:p>
      </dgm:t>
    </dgm:pt>
    <dgm:pt modelId="{BD61556B-4407-44AB-8BEE-E8A2FE8D2E3B}" type="sibTrans" cxnId="{430D08BB-1FD7-41EE-853B-9D1D95B17904}">
      <dgm:prSet/>
      <dgm:spPr/>
      <dgm:t>
        <a:bodyPr/>
        <a:lstStyle/>
        <a:p>
          <a:endParaRPr lang="vi-VN"/>
        </a:p>
      </dgm:t>
    </dgm:pt>
    <dgm:pt modelId="{3D65A225-9636-4A71-AA1E-F6121AC8907F}">
      <dgm:prSet phldrT="[Tex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pPr>
            <a:lnSpc>
              <a:spcPct val="100000"/>
            </a:lnSpc>
          </a:pPr>
          <a:r>
            <a:rPr lang="vi-VN" sz="1800" smtClean="0">
              <a:solidFill>
                <a:srgbClr val="002060"/>
              </a:solidFill>
              <a:latin typeface="Arial" pitchFamily="34" charset="0"/>
              <a:cs typeface="Arial" pitchFamily="34" charset="0"/>
            </a:rPr>
            <a:t>Về lãnh thổ: điều tra tất cả các đơn vị điều tra trên phạm vi toàn quốc.</a:t>
          </a:r>
        </a:p>
      </dgm:t>
    </dgm:pt>
    <dgm:pt modelId="{B775A4C0-CB0E-429F-BF77-6E757A893389}" type="parTrans" cxnId="{376DBF19-A994-4E2C-96ED-7F452D5E6750}">
      <dgm:prSet/>
      <dgm:spPr/>
      <dgm:t>
        <a:bodyPr/>
        <a:lstStyle/>
        <a:p>
          <a:endParaRPr lang="vi-VN"/>
        </a:p>
      </dgm:t>
    </dgm:pt>
    <dgm:pt modelId="{E1DA4200-42A6-42D6-A99F-EF10217D991C}" type="sibTrans" cxnId="{376DBF19-A994-4E2C-96ED-7F452D5E6750}">
      <dgm:prSet/>
      <dgm:spPr/>
      <dgm:t>
        <a:bodyPr/>
        <a:lstStyle/>
        <a:p>
          <a:endParaRPr lang="vi-VN"/>
        </a:p>
      </dgm:t>
    </dgm:pt>
    <dgm:pt modelId="{3A0A1393-E662-414C-812C-5508C304A677}">
      <dgm:prSet phldrT="[Tex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pPr marL="0" indent="0">
            <a:lnSpc>
              <a:spcPct val="90000"/>
            </a:lnSpc>
            <a:spcAft>
              <a:spcPct val="35000"/>
            </a:spcAft>
            <a:tabLst/>
          </a:pPr>
          <a:r>
            <a:rPr lang="vi-VN" sz="1800" smtClean="0">
              <a:solidFill>
                <a:srgbClr val="002060"/>
              </a:solidFill>
              <a:latin typeface="Arial" pitchFamily="34" charset="0"/>
              <a:cs typeface="Arial" pitchFamily="34" charset="0"/>
            </a:rPr>
            <a:t>Về lĩnh vực: điều tra tất cả các lĩnh vực KH&amp;CN: </a:t>
          </a:r>
        </a:p>
        <a:p>
          <a:pPr>
            <a:lnSpc>
              <a:spcPct val="100000"/>
            </a:lnSpc>
            <a:spcAft>
              <a:spcPts val="0"/>
            </a:spcAft>
          </a:pPr>
          <a:r>
            <a:rPr lang="vi-VN" sz="1400" smtClean="0">
              <a:solidFill>
                <a:srgbClr val="002060"/>
              </a:solidFill>
              <a:latin typeface="Arial" pitchFamily="34" charset="0"/>
              <a:cs typeface="Arial" pitchFamily="34" charset="0"/>
            </a:rPr>
            <a:t>- Khoa học tự nhiên</a:t>
          </a:r>
        </a:p>
        <a:p>
          <a:pPr>
            <a:lnSpc>
              <a:spcPct val="100000"/>
            </a:lnSpc>
            <a:spcAft>
              <a:spcPts val="0"/>
            </a:spcAft>
          </a:pPr>
          <a:r>
            <a:rPr lang="vi-VN" sz="1400" smtClean="0">
              <a:solidFill>
                <a:srgbClr val="002060"/>
              </a:solidFill>
              <a:latin typeface="Arial" pitchFamily="34" charset="0"/>
              <a:cs typeface="Arial" pitchFamily="34" charset="0"/>
            </a:rPr>
            <a:t>- Khoa học kỹ thuật và công nghệ </a:t>
          </a:r>
        </a:p>
        <a:p>
          <a:pPr>
            <a:lnSpc>
              <a:spcPct val="100000"/>
            </a:lnSpc>
            <a:spcAft>
              <a:spcPts val="0"/>
            </a:spcAft>
          </a:pPr>
          <a:r>
            <a:rPr lang="vi-VN" sz="1400" smtClean="0">
              <a:solidFill>
                <a:srgbClr val="002060"/>
              </a:solidFill>
              <a:latin typeface="Arial" pitchFamily="34" charset="0"/>
              <a:cs typeface="Arial" pitchFamily="34" charset="0"/>
            </a:rPr>
            <a:t>- Khoa học y-dược</a:t>
          </a:r>
        </a:p>
        <a:p>
          <a:pPr>
            <a:lnSpc>
              <a:spcPct val="100000"/>
            </a:lnSpc>
            <a:spcAft>
              <a:spcPts val="0"/>
            </a:spcAft>
          </a:pPr>
          <a:r>
            <a:rPr lang="vi-VN" sz="1400" smtClean="0">
              <a:solidFill>
                <a:srgbClr val="002060"/>
              </a:solidFill>
              <a:latin typeface="Arial" pitchFamily="34" charset="0"/>
              <a:cs typeface="Arial" pitchFamily="34" charset="0"/>
            </a:rPr>
            <a:t>- Khoa học nông nghiệp </a:t>
          </a:r>
        </a:p>
        <a:p>
          <a:pPr>
            <a:lnSpc>
              <a:spcPct val="100000"/>
            </a:lnSpc>
            <a:spcAft>
              <a:spcPts val="0"/>
            </a:spcAft>
          </a:pPr>
          <a:r>
            <a:rPr lang="vi-VN" sz="1400" smtClean="0">
              <a:solidFill>
                <a:srgbClr val="002060"/>
              </a:solidFill>
              <a:latin typeface="Arial" pitchFamily="34" charset="0"/>
              <a:cs typeface="Arial" pitchFamily="34" charset="0"/>
            </a:rPr>
            <a:t>- Khoa học xã hội </a:t>
          </a:r>
        </a:p>
        <a:p>
          <a:pPr>
            <a:lnSpc>
              <a:spcPct val="100000"/>
            </a:lnSpc>
            <a:spcAft>
              <a:spcPts val="0"/>
            </a:spcAft>
          </a:pPr>
          <a:r>
            <a:rPr lang="vi-VN" sz="1400" smtClean="0">
              <a:solidFill>
                <a:srgbClr val="002060"/>
              </a:solidFill>
              <a:latin typeface="Arial" pitchFamily="34" charset="0"/>
              <a:cs typeface="Arial" pitchFamily="34" charset="0"/>
            </a:rPr>
            <a:t>- Khoa học nhân văn. </a:t>
          </a:r>
        </a:p>
        <a:p>
          <a:pPr>
            <a:lnSpc>
              <a:spcPct val="90000"/>
            </a:lnSpc>
            <a:spcAft>
              <a:spcPct val="35000"/>
            </a:spcAft>
          </a:pPr>
          <a:endParaRPr lang="vi-VN" sz="1100"/>
        </a:p>
      </dgm:t>
    </dgm:pt>
    <dgm:pt modelId="{836ABB65-2472-44B2-956A-05D909CA3B18}" type="parTrans" cxnId="{AA48CF5C-2EFA-4970-A329-EFB3425336DE}">
      <dgm:prSet/>
      <dgm:spPr/>
      <dgm:t>
        <a:bodyPr/>
        <a:lstStyle/>
        <a:p>
          <a:endParaRPr lang="vi-VN"/>
        </a:p>
      </dgm:t>
    </dgm:pt>
    <dgm:pt modelId="{E69F2CD4-3C4A-4AF7-A4E1-B11D6C7C2EC5}" type="sibTrans" cxnId="{AA48CF5C-2EFA-4970-A329-EFB3425336DE}">
      <dgm:prSet/>
      <dgm:spPr/>
      <dgm:t>
        <a:bodyPr/>
        <a:lstStyle/>
        <a:p>
          <a:endParaRPr lang="vi-VN"/>
        </a:p>
      </dgm:t>
    </dgm:pt>
    <dgm:pt modelId="{1DEB9C3F-7EFC-4C6F-BF23-56BFB6091519}" type="pres">
      <dgm:prSet presAssocID="{C7793358-7C25-4D9D-9AB2-E4B851C906CE}" presName="list" presStyleCnt="0">
        <dgm:presLayoutVars>
          <dgm:dir/>
          <dgm:animLvl val="lvl"/>
        </dgm:presLayoutVars>
      </dgm:prSet>
      <dgm:spPr/>
      <dgm:t>
        <a:bodyPr/>
        <a:lstStyle/>
        <a:p>
          <a:endParaRPr lang="vi-VN"/>
        </a:p>
      </dgm:t>
    </dgm:pt>
    <dgm:pt modelId="{6993793E-3010-4591-AF8E-15AC8F0CCB8E}" type="pres">
      <dgm:prSet presAssocID="{E7E40B02-1B43-42B0-9960-C1E069E224B1}" presName="posSpace" presStyleCnt="0"/>
      <dgm:spPr/>
    </dgm:pt>
    <dgm:pt modelId="{1F95E728-688A-48DE-87CE-1D93A02B65D0}" type="pres">
      <dgm:prSet presAssocID="{E7E40B02-1B43-42B0-9960-C1E069E224B1}" presName="vertFlow" presStyleCnt="0"/>
      <dgm:spPr/>
    </dgm:pt>
    <dgm:pt modelId="{A2B18004-8F14-4A92-AD31-E063AEDF199E}" type="pres">
      <dgm:prSet presAssocID="{E7E40B02-1B43-42B0-9960-C1E069E224B1}" presName="topSpace" presStyleCnt="0"/>
      <dgm:spPr/>
    </dgm:pt>
    <dgm:pt modelId="{63DE8317-33AD-488D-ABF0-731C8A7C4F39}" type="pres">
      <dgm:prSet presAssocID="{E7E40B02-1B43-42B0-9960-C1E069E224B1}" presName="firstComp" presStyleCnt="0"/>
      <dgm:spPr/>
    </dgm:pt>
    <dgm:pt modelId="{43A7A50D-535A-4734-AA39-FAADC04C9336}" type="pres">
      <dgm:prSet presAssocID="{E7E40B02-1B43-42B0-9960-C1E069E224B1}" presName="firstChild" presStyleLbl="bgAccFollowNode1" presStyleIdx="0" presStyleCnt="3" custScaleX="89620" custScaleY="177268" custLinFactNeighborX="-18700"/>
      <dgm:spPr/>
      <dgm:t>
        <a:bodyPr/>
        <a:lstStyle/>
        <a:p>
          <a:endParaRPr lang="vi-VN"/>
        </a:p>
      </dgm:t>
    </dgm:pt>
    <dgm:pt modelId="{C52BEC19-FA5D-40C3-9F24-8E4B0AB450C4}" type="pres">
      <dgm:prSet presAssocID="{E7E40B02-1B43-42B0-9960-C1E069E224B1}" presName="firstChildTx" presStyleLbl="bgAccFollowNode1" presStyleIdx="0" presStyleCnt="3">
        <dgm:presLayoutVars>
          <dgm:bulletEnabled val="1"/>
        </dgm:presLayoutVars>
      </dgm:prSet>
      <dgm:spPr/>
      <dgm:t>
        <a:bodyPr/>
        <a:lstStyle/>
        <a:p>
          <a:endParaRPr lang="vi-VN"/>
        </a:p>
      </dgm:t>
    </dgm:pt>
    <dgm:pt modelId="{E8544291-B5BA-40E8-BD7D-7774629793F9}" type="pres">
      <dgm:prSet presAssocID="{E7E40B02-1B43-42B0-9960-C1E069E224B1}" presName="negSpace" presStyleCnt="0"/>
      <dgm:spPr/>
    </dgm:pt>
    <dgm:pt modelId="{CA608648-5F02-4C03-891A-9219EE897AB5}" type="pres">
      <dgm:prSet presAssocID="{E7E40B02-1B43-42B0-9960-C1E069E224B1}" presName="circle" presStyleLbl="node1" presStyleIdx="0" presStyleCnt="2"/>
      <dgm:spPr/>
      <dgm:t>
        <a:bodyPr/>
        <a:lstStyle/>
        <a:p>
          <a:endParaRPr lang="vi-VN"/>
        </a:p>
      </dgm:t>
    </dgm:pt>
    <dgm:pt modelId="{8D1FCDAA-67F7-4BE6-B510-C015DC30780B}" type="pres">
      <dgm:prSet presAssocID="{F90F2AE6-85EB-4232-8828-A31E76DD9CF7}" presName="transSpace" presStyleCnt="0"/>
      <dgm:spPr/>
    </dgm:pt>
    <dgm:pt modelId="{3EA47CA2-13A4-4E2E-9D14-C7DE1881DFED}" type="pres">
      <dgm:prSet presAssocID="{1ACA26BA-CAF1-4DE6-80C4-3A4528104F19}" presName="posSpace" presStyleCnt="0"/>
      <dgm:spPr/>
    </dgm:pt>
    <dgm:pt modelId="{6CC204BD-A387-424C-80B9-59D6A6825A1F}" type="pres">
      <dgm:prSet presAssocID="{1ACA26BA-CAF1-4DE6-80C4-3A4528104F19}" presName="vertFlow" presStyleCnt="0"/>
      <dgm:spPr/>
    </dgm:pt>
    <dgm:pt modelId="{538FDCBD-4461-4321-96C4-271E29088CFE}" type="pres">
      <dgm:prSet presAssocID="{1ACA26BA-CAF1-4DE6-80C4-3A4528104F19}" presName="topSpace" presStyleCnt="0"/>
      <dgm:spPr/>
    </dgm:pt>
    <dgm:pt modelId="{88385B4C-D423-4D1B-B6A2-0488B16E16E2}" type="pres">
      <dgm:prSet presAssocID="{1ACA26BA-CAF1-4DE6-80C4-3A4528104F19}" presName="firstComp" presStyleCnt="0"/>
      <dgm:spPr/>
    </dgm:pt>
    <dgm:pt modelId="{6CABC400-59E6-4F03-80E6-7CAFAA0A0D1A}" type="pres">
      <dgm:prSet presAssocID="{1ACA26BA-CAF1-4DE6-80C4-3A4528104F19}" presName="firstChild" presStyleLbl="bgAccFollowNode1" presStyleIdx="1" presStyleCnt="3" custScaleX="113417" custScaleY="72616" custLinFactNeighborX="-11980"/>
      <dgm:spPr/>
      <dgm:t>
        <a:bodyPr/>
        <a:lstStyle/>
        <a:p>
          <a:endParaRPr lang="vi-VN"/>
        </a:p>
      </dgm:t>
    </dgm:pt>
    <dgm:pt modelId="{8F10AE19-B3E7-4FAC-A4B9-E2D5DD2B14A3}" type="pres">
      <dgm:prSet presAssocID="{1ACA26BA-CAF1-4DE6-80C4-3A4528104F19}" presName="firstChildTx" presStyleLbl="bgAccFollowNode1" presStyleIdx="1" presStyleCnt="3">
        <dgm:presLayoutVars>
          <dgm:bulletEnabled val="1"/>
        </dgm:presLayoutVars>
      </dgm:prSet>
      <dgm:spPr/>
      <dgm:t>
        <a:bodyPr/>
        <a:lstStyle/>
        <a:p>
          <a:endParaRPr lang="vi-VN"/>
        </a:p>
      </dgm:t>
    </dgm:pt>
    <dgm:pt modelId="{980FCB5C-9ECA-4FCE-9EB0-46FB77AB110F}" type="pres">
      <dgm:prSet presAssocID="{3A0A1393-E662-414C-812C-5508C304A677}" presName="comp" presStyleCnt="0"/>
      <dgm:spPr/>
    </dgm:pt>
    <dgm:pt modelId="{07F7AFAC-8E57-4349-99BB-F1C8A126EB30}" type="pres">
      <dgm:prSet presAssocID="{3A0A1393-E662-414C-812C-5508C304A677}" presName="child" presStyleLbl="bgAccFollowNode1" presStyleIdx="2" presStyleCnt="3" custScaleX="113044" custScaleY="160702" custLinFactNeighborX="-11794" custLinFactNeighborY="2760"/>
      <dgm:spPr/>
      <dgm:t>
        <a:bodyPr/>
        <a:lstStyle/>
        <a:p>
          <a:endParaRPr lang="vi-VN"/>
        </a:p>
      </dgm:t>
    </dgm:pt>
    <dgm:pt modelId="{4EB9215C-9DC1-4BEA-BB3A-D0A58C352926}" type="pres">
      <dgm:prSet presAssocID="{3A0A1393-E662-414C-812C-5508C304A677}" presName="childTx" presStyleLbl="bgAccFollowNode1" presStyleIdx="2" presStyleCnt="3">
        <dgm:presLayoutVars>
          <dgm:bulletEnabled val="1"/>
        </dgm:presLayoutVars>
      </dgm:prSet>
      <dgm:spPr/>
      <dgm:t>
        <a:bodyPr/>
        <a:lstStyle/>
        <a:p>
          <a:endParaRPr lang="vi-VN"/>
        </a:p>
      </dgm:t>
    </dgm:pt>
    <dgm:pt modelId="{73E402E1-F838-408F-B63A-3EA55EAA2287}" type="pres">
      <dgm:prSet presAssocID="{1ACA26BA-CAF1-4DE6-80C4-3A4528104F19}" presName="negSpace" presStyleCnt="0"/>
      <dgm:spPr/>
    </dgm:pt>
    <dgm:pt modelId="{79ADC4D8-658A-4E45-A271-8BC6949F73B8}" type="pres">
      <dgm:prSet presAssocID="{1ACA26BA-CAF1-4DE6-80C4-3A4528104F19}" presName="circle" presStyleLbl="node1" presStyleIdx="1" presStyleCnt="2" custLinFactNeighborX="-25780"/>
      <dgm:spPr/>
      <dgm:t>
        <a:bodyPr/>
        <a:lstStyle/>
        <a:p>
          <a:endParaRPr lang="vi-VN"/>
        </a:p>
      </dgm:t>
    </dgm:pt>
  </dgm:ptLst>
  <dgm:cxnLst>
    <dgm:cxn modelId="{3A489C3A-7CEB-4717-9C71-321185150506}" srcId="{E7E40B02-1B43-42B0-9960-C1E069E224B1}" destId="{1B392537-41E7-4C50-8AD1-B463353F28C6}" srcOrd="0" destOrd="0" parTransId="{9BB6EB7E-CE2F-4CC5-A30A-DFC3CE91543C}" sibTransId="{3C81EDF6-5526-48CC-BCA1-88C03910F345}"/>
    <dgm:cxn modelId="{ECA89F1F-EA9A-426D-848F-6B1756DF2714}" type="presOf" srcId="{3D65A225-9636-4A71-AA1E-F6121AC8907F}" destId="{6CABC400-59E6-4F03-80E6-7CAFAA0A0D1A}" srcOrd="0" destOrd="0" presId="urn:microsoft.com/office/officeart/2005/8/layout/hList9"/>
    <dgm:cxn modelId="{3789B7DB-1169-49FA-8AD7-DBDD77DE2EBA}" type="presOf" srcId="{C7793358-7C25-4D9D-9AB2-E4B851C906CE}" destId="{1DEB9C3F-7EFC-4C6F-BF23-56BFB6091519}" srcOrd="0" destOrd="0" presId="urn:microsoft.com/office/officeart/2005/8/layout/hList9"/>
    <dgm:cxn modelId="{AADF0E46-B499-450B-BF7D-64B69AA40A34}" type="presOf" srcId="{1B392537-41E7-4C50-8AD1-B463353F28C6}" destId="{43A7A50D-535A-4734-AA39-FAADC04C9336}" srcOrd="0" destOrd="0" presId="urn:microsoft.com/office/officeart/2005/8/layout/hList9"/>
    <dgm:cxn modelId="{BC255BB1-3EF1-4C4E-AEEF-F55927B51526}" type="presOf" srcId="{1ACA26BA-CAF1-4DE6-80C4-3A4528104F19}" destId="{79ADC4D8-658A-4E45-A271-8BC6949F73B8}" srcOrd="0" destOrd="0" presId="urn:microsoft.com/office/officeart/2005/8/layout/hList9"/>
    <dgm:cxn modelId="{2FF2FD3B-B9BA-47DA-8F9F-CF9A09218256}" type="presOf" srcId="{1B392537-41E7-4C50-8AD1-B463353F28C6}" destId="{C52BEC19-FA5D-40C3-9F24-8E4B0AB450C4}" srcOrd="1" destOrd="0" presId="urn:microsoft.com/office/officeart/2005/8/layout/hList9"/>
    <dgm:cxn modelId="{AA48CF5C-2EFA-4970-A329-EFB3425336DE}" srcId="{1ACA26BA-CAF1-4DE6-80C4-3A4528104F19}" destId="{3A0A1393-E662-414C-812C-5508C304A677}" srcOrd="1" destOrd="0" parTransId="{836ABB65-2472-44B2-956A-05D909CA3B18}" sibTransId="{E69F2CD4-3C4A-4AF7-A4E1-B11D6C7C2EC5}"/>
    <dgm:cxn modelId="{376DBF19-A994-4E2C-96ED-7F452D5E6750}" srcId="{1ACA26BA-CAF1-4DE6-80C4-3A4528104F19}" destId="{3D65A225-9636-4A71-AA1E-F6121AC8907F}" srcOrd="0" destOrd="0" parTransId="{B775A4C0-CB0E-429F-BF77-6E757A893389}" sibTransId="{E1DA4200-42A6-42D6-A99F-EF10217D991C}"/>
    <dgm:cxn modelId="{C09798BE-7182-4B5B-BD38-7DE842137EA3}" type="presOf" srcId="{3A0A1393-E662-414C-812C-5508C304A677}" destId="{07F7AFAC-8E57-4349-99BB-F1C8A126EB30}" srcOrd="0" destOrd="0" presId="urn:microsoft.com/office/officeart/2005/8/layout/hList9"/>
    <dgm:cxn modelId="{430D08BB-1FD7-41EE-853B-9D1D95B17904}" srcId="{C7793358-7C25-4D9D-9AB2-E4B851C906CE}" destId="{1ACA26BA-CAF1-4DE6-80C4-3A4528104F19}" srcOrd="1" destOrd="0" parTransId="{752BC888-6EB6-48DD-943F-2D5B177D62DE}" sibTransId="{BD61556B-4407-44AB-8BEE-E8A2FE8D2E3B}"/>
    <dgm:cxn modelId="{494DD607-F402-45DE-B1D8-623C977AECBA}" type="presOf" srcId="{3A0A1393-E662-414C-812C-5508C304A677}" destId="{4EB9215C-9DC1-4BEA-BB3A-D0A58C352926}" srcOrd="1" destOrd="0" presId="urn:microsoft.com/office/officeart/2005/8/layout/hList9"/>
    <dgm:cxn modelId="{ED57A4E9-6A81-446D-BBA3-A59855A1622D}" srcId="{C7793358-7C25-4D9D-9AB2-E4B851C906CE}" destId="{E7E40B02-1B43-42B0-9960-C1E069E224B1}" srcOrd="0" destOrd="0" parTransId="{4B219133-D3D6-426A-89C0-54E23C5E2C78}" sibTransId="{F90F2AE6-85EB-4232-8828-A31E76DD9CF7}"/>
    <dgm:cxn modelId="{595141D4-A00B-4DE5-9D7B-9D1D7AE62743}" type="presOf" srcId="{E7E40B02-1B43-42B0-9960-C1E069E224B1}" destId="{CA608648-5F02-4C03-891A-9219EE897AB5}" srcOrd="0" destOrd="0" presId="urn:microsoft.com/office/officeart/2005/8/layout/hList9"/>
    <dgm:cxn modelId="{5976F3D0-5278-4CDB-A858-FBF28656A636}" type="presOf" srcId="{3D65A225-9636-4A71-AA1E-F6121AC8907F}" destId="{8F10AE19-B3E7-4FAC-A4B9-E2D5DD2B14A3}" srcOrd="1" destOrd="0" presId="urn:microsoft.com/office/officeart/2005/8/layout/hList9"/>
    <dgm:cxn modelId="{161E02E1-319C-4078-A7EE-4CB382DE2DD9}" type="presParOf" srcId="{1DEB9C3F-7EFC-4C6F-BF23-56BFB6091519}" destId="{6993793E-3010-4591-AF8E-15AC8F0CCB8E}" srcOrd="0" destOrd="0" presId="urn:microsoft.com/office/officeart/2005/8/layout/hList9"/>
    <dgm:cxn modelId="{0FDD2980-E41A-4BDA-A321-7DD4E3909087}" type="presParOf" srcId="{1DEB9C3F-7EFC-4C6F-BF23-56BFB6091519}" destId="{1F95E728-688A-48DE-87CE-1D93A02B65D0}" srcOrd="1" destOrd="0" presId="urn:microsoft.com/office/officeart/2005/8/layout/hList9"/>
    <dgm:cxn modelId="{FCB7E1DB-5191-443E-8190-6534B29511A7}" type="presParOf" srcId="{1F95E728-688A-48DE-87CE-1D93A02B65D0}" destId="{A2B18004-8F14-4A92-AD31-E063AEDF199E}" srcOrd="0" destOrd="0" presId="urn:microsoft.com/office/officeart/2005/8/layout/hList9"/>
    <dgm:cxn modelId="{101E2C46-85E0-4FA8-B534-EED1AD47852C}" type="presParOf" srcId="{1F95E728-688A-48DE-87CE-1D93A02B65D0}" destId="{63DE8317-33AD-488D-ABF0-731C8A7C4F39}" srcOrd="1" destOrd="0" presId="urn:microsoft.com/office/officeart/2005/8/layout/hList9"/>
    <dgm:cxn modelId="{75FFE718-3B65-452B-9411-B700FE243D65}" type="presParOf" srcId="{63DE8317-33AD-488D-ABF0-731C8A7C4F39}" destId="{43A7A50D-535A-4734-AA39-FAADC04C9336}" srcOrd="0" destOrd="0" presId="urn:microsoft.com/office/officeart/2005/8/layout/hList9"/>
    <dgm:cxn modelId="{E30EFCFD-748B-498E-9D04-4FC1986FA71B}" type="presParOf" srcId="{63DE8317-33AD-488D-ABF0-731C8A7C4F39}" destId="{C52BEC19-FA5D-40C3-9F24-8E4B0AB450C4}" srcOrd="1" destOrd="0" presId="urn:microsoft.com/office/officeart/2005/8/layout/hList9"/>
    <dgm:cxn modelId="{184734B5-F9E2-4683-9C95-17D95ADE3BD8}" type="presParOf" srcId="{1DEB9C3F-7EFC-4C6F-BF23-56BFB6091519}" destId="{E8544291-B5BA-40E8-BD7D-7774629793F9}" srcOrd="2" destOrd="0" presId="urn:microsoft.com/office/officeart/2005/8/layout/hList9"/>
    <dgm:cxn modelId="{A75A7BCF-7EB2-4D62-9430-BE5A0EF0290B}" type="presParOf" srcId="{1DEB9C3F-7EFC-4C6F-BF23-56BFB6091519}" destId="{CA608648-5F02-4C03-891A-9219EE897AB5}" srcOrd="3" destOrd="0" presId="urn:microsoft.com/office/officeart/2005/8/layout/hList9"/>
    <dgm:cxn modelId="{8CE18DC6-17F5-4CD8-88D3-6FFB34C28B98}" type="presParOf" srcId="{1DEB9C3F-7EFC-4C6F-BF23-56BFB6091519}" destId="{8D1FCDAA-67F7-4BE6-B510-C015DC30780B}" srcOrd="4" destOrd="0" presId="urn:microsoft.com/office/officeart/2005/8/layout/hList9"/>
    <dgm:cxn modelId="{B28E3967-9B9B-492F-A2CA-E77B2DA95D88}" type="presParOf" srcId="{1DEB9C3F-7EFC-4C6F-BF23-56BFB6091519}" destId="{3EA47CA2-13A4-4E2E-9D14-C7DE1881DFED}" srcOrd="5" destOrd="0" presId="urn:microsoft.com/office/officeart/2005/8/layout/hList9"/>
    <dgm:cxn modelId="{232FFF0B-1050-4747-B02C-D54B12802644}" type="presParOf" srcId="{1DEB9C3F-7EFC-4C6F-BF23-56BFB6091519}" destId="{6CC204BD-A387-424C-80B9-59D6A6825A1F}" srcOrd="6" destOrd="0" presId="urn:microsoft.com/office/officeart/2005/8/layout/hList9"/>
    <dgm:cxn modelId="{9717926B-D8C8-4509-BEA8-3C9E39FDE2A7}" type="presParOf" srcId="{6CC204BD-A387-424C-80B9-59D6A6825A1F}" destId="{538FDCBD-4461-4321-96C4-271E29088CFE}" srcOrd="0" destOrd="0" presId="urn:microsoft.com/office/officeart/2005/8/layout/hList9"/>
    <dgm:cxn modelId="{586C4795-76EB-49D3-BD3C-1473A3BF1FB3}" type="presParOf" srcId="{6CC204BD-A387-424C-80B9-59D6A6825A1F}" destId="{88385B4C-D423-4D1B-B6A2-0488B16E16E2}" srcOrd="1" destOrd="0" presId="urn:microsoft.com/office/officeart/2005/8/layout/hList9"/>
    <dgm:cxn modelId="{85DC63CA-A9C8-4365-8D0B-46FA36B69C19}" type="presParOf" srcId="{88385B4C-D423-4D1B-B6A2-0488B16E16E2}" destId="{6CABC400-59E6-4F03-80E6-7CAFAA0A0D1A}" srcOrd="0" destOrd="0" presId="urn:microsoft.com/office/officeart/2005/8/layout/hList9"/>
    <dgm:cxn modelId="{B8C064CD-B1F8-4263-AD75-B1B35E7C756B}" type="presParOf" srcId="{88385B4C-D423-4D1B-B6A2-0488B16E16E2}" destId="{8F10AE19-B3E7-4FAC-A4B9-E2D5DD2B14A3}" srcOrd="1" destOrd="0" presId="urn:microsoft.com/office/officeart/2005/8/layout/hList9"/>
    <dgm:cxn modelId="{300A830F-5217-466D-9715-9875A20B6B83}" type="presParOf" srcId="{6CC204BD-A387-424C-80B9-59D6A6825A1F}" destId="{980FCB5C-9ECA-4FCE-9EB0-46FB77AB110F}" srcOrd="2" destOrd="0" presId="urn:microsoft.com/office/officeart/2005/8/layout/hList9"/>
    <dgm:cxn modelId="{F2C79F1B-54E8-4EC4-B68C-F6C4859C4755}" type="presParOf" srcId="{980FCB5C-9ECA-4FCE-9EB0-46FB77AB110F}" destId="{07F7AFAC-8E57-4349-99BB-F1C8A126EB30}" srcOrd="0" destOrd="0" presId="urn:microsoft.com/office/officeart/2005/8/layout/hList9"/>
    <dgm:cxn modelId="{CB5553E3-62FA-4E03-BE57-95A588E34B14}" type="presParOf" srcId="{980FCB5C-9ECA-4FCE-9EB0-46FB77AB110F}" destId="{4EB9215C-9DC1-4BEA-BB3A-D0A58C352926}" srcOrd="1" destOrd="0" presId="urn:microsoft.com/office/officeart/2005/8/layout/hList9"/>
    <dgm:cxn modelId="{5BF936D1-46E5-44E8-8C48-513FD8C1E803}" type="presParOf" srcId="{1DEB9C3F-7EFC-4C6F-BF23-56BFB6091519}" destId="{73E402E1-F838-408F-B63A-3EA55EAA2287}" srcOrd="7" destOrd="0" presId="urn:microsoft.com/office/officeart/2005/8/layout/hList9"/>
    <dgm:cxn modelId="{62EDB012-27EE-4DD4-BB84-2531F8C43C27}" type="presParOf" srcId="{1DEB9C3F-7EFC-4C6F-BF23-56BFB6091519}" destId="{79ADC4D8-658A-4E45-A271-8BC6949F73B8}"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7F8E8A-4482-4166-8F49-255643C4E35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vi-VN"/>
        </a:p>
      </dgm:t>
    </dgm:pt>
    <dgm:pt modelId="{8EABFD5B-2F1D-4FE6-AEBD-8C3A0398667B}">
      <dgm:prSet phldrT="[Text]" custT="1"/>
      <dgm:spPr/>
      <dgm:t>
        <a:bodyPr/>
        <a:lstStyle/>
        <a:p>
          <a:pPr algn="just">
            <a:lnSpc>
              <a:spcPct val="120000"/>
            </a:lnSpc>
          </a:pPr>
          <a:r>
            <a:rPr lang="vi-VN" sz="1600" b="1" i="0" smtClean="0">
              <a:solidFill>
                <a:schemeClr val="bg1"/>
              </a:solidFill>
              <a:latin typeface="Arial" pitchFamily="34" charset="0"/>
              <a:cs typeface="Arial" pitchFamily="34" charset="0"/>
            </a:rPr>
            <a:t>Các chỉ tiêu trong Hệ thống chỉ tiêu thống kê Quốc gia ban hành kèm theo Luật Thống kê số 89/2015/QH13 ngày 23/11/2015 của Quốc hội nước Cộng hòa Xã hội Chủ nghĩa Việt Nam:</a:t>
          </a:r>
          <a:endParaRPr lang="vi-VN" sz="1600" b="1" i="0">
            <a:solidFill>
              <a:schemeClr val="bg1"/>
            </a:solidFill>
            <a:latin typeface="Arial" pitchFamily="34" charset="0"/>
            <a:cs typeface="Arial" pitchFamily="34" charset="0"/>
          </a:endParaRPr>
        </a:p>
      </dgm:t>
    </dgm:pt>
    <dgm:pt modelId="{BB9DF32C-2D61-4403-9E7B-B6FA2802B41A}" type="parTrans" cxnId="{783D3290-4035-4140-BF35-7371F4F89535}">
      <dgm:prSet/>
      <dgm:spPr/>
      <dgm:t>
        <a:bodyPr/>
        <a:lstStyle/>
        <a:p>
          <a:endParaRPr lang="vi-VN"/>
        </a:p>
      </dgm:t>
    </dgm:pt>
    <dgm:pt modelId="{7B9629C0-490F-4AE1-B70E-1B49839339A2}" type="sibTrans" cxnId="{783D3290-4035-4140-BF35-7371F4F89535}">
      <dgm:prSet/>
      <dgm:spPr/>
      <dgm:t>
        <a:bodyPr/>
        <a:lstStyle/>
        <a:p>
          <a:endParaRPr lang="vi-VN"/>
        </a:p>
      </dgm:t>
    </dgm:pt>
    <dgm:pt modelId="{446865DC-C7DC-4279-B9AF-B1EECBB3BBFB}">
      <dgm:prSet phldrT="[Text]" custT="1"/>
      <dgm:spPr/>
      <dgm:t>
        <a:bodyPr/>
        <a:lstStyle/>
        <a:p>
          <a:pPr>
            <a:lnSpc>
              <a:spcPct val="150000"/>
            </a:lnSpc>
            <a:spcBef>
              <a:spcPts val="1200"/>
            </a:spcBef>
          </a:pPr>
          <a:r>
            <a:rPr lang="de-DE" sz="1500" smtClean="0">
              <a:solidFill>
                <a:srgbClr val="002060"/>
              </a:solidFill>
              <a:latin typeface="Arial" pitchFamily="34" charset="0"/>
              <a:cs typeface="Arial" pitchFamily="34" charset="0"/>
            </a:rPr>
            <a:t>Chỉ tiêu 1401: </a:t>
          </a:r>
          <a:r>
            <a:rPr lang="en-US" sz="1500" smtClean="0">
              <a:solidFill>
                <a:srgbClr val="002060"/>
              </a:solidFill>
              <a:latin typeface="Arial" pitchFamily="34" charset="0"/>
              <a:cs typeface="Arial" pitchFamily="34" charset="0"/>
            </a:rPr>
            <a:t>Số tổ chức khoa học và công nghệ</a:t>
          </a:r>
          <a:endParaRPr lang="vi-VN" sz="1500">
            <a:latin typeface="Arial" pitchFamily="34" charset="0"/>
            <a:cs typeface="Arial" pitchFamily="34" charset="0"/>
          </a:endParaRPr>
        </a:p>
      </dgm:t>
    </dgm:pt>
    <dgm:pt modelId="{0D6DEAF4-5D80-4D2E-820F-231CD0C97007}" type="parTrans" cxnId="{1F4A657C-6AE4-437A-9E9F-EFB7D6CD6B23}">
      <dgm:prSet/>
      <dgm:spPr/>
      <dgm:t>
        <a:bodyPr/>
        <a:lstStyle/>
        <a:p>
          <a:endParaRPr lang="vi-VN"/>
        </a:p>
      </dgm:t>
    </dgm:pt>
    <dgm:pt modelId="{37009D29-35C1-4A78-A342-E015F5671A83}" type="sibTrans" cxnId="{1F4A657C-6AE4-437A-9E9F-EFB7D6CD6B23}">
      <dgm:prSet/>
      <dgm:spPr/>
      <dgm:t>
        <a:bodyPr/>
        <a:lstStyle/>
        <a:p>
          <a:endParaRPr lang="vi-VN"/>
        </a:p>
      </dgm:t>
    </dgm:pt>
    <dgm:pt modelId="{9F36E678-3B49-4D50-A178-174FF19D99D3}">
      <dgm:prSet phldrT="[Text]" custT="1"/>
      <dgm:spPr/>
      <dgm:t>
        <a:bodyPr/>
        <a:lstStyle/>
        <a:p>
          <a:pPr algn="just">
            <a:lnSpc>
              <a:spcPct val="100000"/>
            </a:lnSpc>
          </a:pPr>
          <a:r>
            <a:rPr kumimoji="0" lang="en-US" sz="1600" b="1" kern="1200" smtClean="0">
              <a:solidFill>
                <a:schemeClr val="bg1"/>
              </a:solidFill>
              <a:latin typeface="Arial" pitchFamily="34" charset="0"/>
              <a:ea typeface="+mn-ea"/>
              <a:cs typeface="Arial" pitchFamily="34" charset="0"/>
            </a:rPr>
            <a:t>Các chỉ tiêu trong Hệ thống chỉ tiêu thống kê ngành khoa học và công nghệ ban hành kèm theo Thông tư số 03/2018/TT-BKHCN ngày 15/5/2018 của Bộ trưởng Bộ Khoa học và Công nghệ về việc ban hành Hệ thống chỉ tiêu thống kê ngành khoa học và công nghệ:</a:t>
          </a:r>
          <a:endParaRPr kumimoji="0" lang="vi-VN" sz="1600" b="1" kern="1200">
            <a:solidFill>
              <a:schemeClr val="bg1"/>
            </a:solidFill>
            <a:latin typeface="Arial" pitchFamily="34" charset="0"/>
            <a:ea typeface="+mn-ea"/>
            <a:cs typeface="Arial" pitchFamily="34" charset="0"/>
          </a:endParaRPr>
        </a:p>
      </dgm:t>
    </dgm:pt>
    <dgm:pt modelId="{B5C6190A-1089-4E88-A031-336A50E19A91}" type="parTrans" cxnId="{AE8488A7-556F-4751-84E2-4C1A0394FB12}">
      <dgm:prSet/>
      <dgm:spPr/>
      <dgm:t>
        <a:bodyPr/>
        <a:lstStyle/>
        <a:p>
          <a:endParaRPr lang="vi-VN"/>
        </a:p>
      </dgm:t>
    </dgm:pt>
    <dgm:pt modelId="{0D861E80-08C9-48F9-ADD1-582155BC5A7D}" type="sibTrans" cxnId="{AE8488A7-556F-4751-84E2-4C1A0394FB12}">
      <dgm:prSet/>
      <dgm:spPr/>
      <dgm:t>
        <a:bodyPr/>
        <a:lstStyle/>
        <a:p>
          <a:endParaRPr lang="vi-VN"/>
        </a:p>
      </dgm:t>
    </dgm:pt>
    <dgm:pt modelId="{58E9BAC7-1D80-4172-A0E1-1CE49E26B347}">
      <dgm:prSet phldrT="[Text]" custT="1"/>
      <dgm:spPr/>
      <dgm:t>
        <a:bodyPr/>
        <a:lstStyle/>
        <a:p>
          <a:pPr>
            <a:lnSpc>
              <a:spcPct val="150000"/>
            </a:lnSpc>
          </a:pPr>
          <a:r>
            <a:rPr lang="de-DE" sz="1500" smtClean="0">
              <a:solidFill>
                <a:srgbClr val="002060"/>
              </a:solidFill>
              <a:latin typeface="Arial" pitchFamily="34" charset="0"/>
              <a:cs typeface="Arial" pitchFamily="34" charset="0"/>
            </a:rPr>
            <a:t>Chỉ tiêu 0101: Giá trị tài sản cố định của các tổ chức khoa học và công nghệ;</a:t>
          </a:r>
          <a:endParaRPr lang="vi-VN" sz="1500">
            <a:solidFill>
              <a:srgbClr val="002060"/>
            </a:solidFill>
            <a:latin typeface="Arial" pitchFamily="34" charset="0"/>
            <a:cs typeface="Arial" pitchFamily="34" charset="0"/>
          </a:endParaRPr>
        </a:p>
      </dgm:t>
    </dgm:pt>
    <dgm:pt modelId="{BFB373BB-E4AB-4F2E-A9E4-F9749E690DBC}" type="parTrans" cxnId="{A12CC067-2D6A-4949-A69C-5D2E62AD3CE5}">
      <dgm:prSet/>
      <dgm:spPr/>
      <dgm:t>
        <a:bodyPr/>
        <a:lstStyle/>
        <a:p>
          <a:endParaRPr lang="vi-VN"/>
        </a:p>
      </dgm:t>
    </dgm:pt>
    <dgm:pt modelId="{21B21AE5-960A-473E-85E1-3120BF86B7EF}" type="sibTrans" cxnId="{A12CC067-2D6A-4949-A69C-5D2E62AD3CE5}">
      <dgm:prSet/>
      <dgm:spPr/>
      <dgm:t>
        <a:bodyPr/>
        <a:lstStyle/>
        <a:p>
          <a:endParaRPr lang="vi-VN"/>
        </a:p>
      </dgm:t>
    </dgm:pt>
    <dgm:pt modelId="{6E9771CC-672A-4E2A-B1ED-58D2A1663E18}">
      <dgm:prSet custT="1"/>
      <dgm:spPr/>
      <dgm:t>
        <a:bodyPr/>
        <a:lstStyle/>
        <a:p>
          <a:pPr>
            <a:lnSpc>
              <a:spcPct val="150000"/>
            </a:lnSpc>
            <a:spcBef>
              <a:spcPts val="1200"/>
            </a:spcBef>
          </a:pPr>
          <a:r>
            <a:rPr lang="de-DE" sz="1500" smtClean="0">
              <a:solidFill>
                <a:srgbClr val="002060"/>
              </a:solidFill>
              <a:latin typeface="Arial" pitchFamily="34" charset="0"/>
              <a:cs typeface="Arial" pitchFamily="34" charset="0"/>
            </a:rPr>
            <a:t>Chỉ tiêu 1402: </a:t>
          </a:r>
          <a:r>
            <a:rPr lang="vi-VN" sz="1500" smtClean="0">
              <a:solidFill>
                <a:srgbClr val="002060"/>
              </a:solidFill>
              <a:latin typeface="Arial" pitchFamily="34" charset="0"/>
              <a:cs typeface="Arial" pitchFamily="34" charset="0"/>
            </a:rPr>
            <a:t>Số người trong các tổ chức khoa học và công nghệ</a:t>
          </a:r>
          <a:r>
            <a:rPr lang="de-DE" sz="1500" smtClean="0">
              <a:solidFill>
                <a:srgbClr val="002060"/>
              </a:solidFill>
              <a:latin typeface="Arial" pitchFamily="34" charset="0"/>
              <a:cs typeface="Arial" pitchFamily="34" charset="0"/>
            </a:rPr>
            <a:t>;</a:t>
          </a:r>
          <a:endParaRPr lang="vi-VN" sz="1500">
            <a:solidFill>
              <a:srgbClr val="002060"/>
            </a:solidFill>
            <a:latin typeface="Arial" pitchFamily="34" charset="0"/>
            <a:cs typeface="Arial" pitchFamily="34" charset="0"/>
          </a:endParaRPr>
        </a:p>
      </dgm:t>
    </dgm:pt>
    <dgm:pt modelId="{E4690273-F77A-4C7C-869E-5D1D137FCB5A}" type="parTrans" cxnId="{62AA9373-19AF-42A2-9298-90C49BB5EA73}">
      <dgm:prSet/>
      <dgm:spPr/>
      <dgm:t>
        <a:bodyPr/>
        <a:lstStyle/>
        <a:p>
          <a:endParaRPr lang="vi-VN"/>
        </a:p>
      </dgm:t>
    </dgm:pt>
    <dgm:pt modelId="{02138FB3-1B86-48E4-9106-30F7BE68EF82}" type="sibTrans" cxnId="{62AA9373-19AF-42A2-9298-90C49BB5EA73}">
      <dgm:prSet/>
      <dgm:spPr/>
      <dgm:t>
        <a:bodyPr/>
        <a:lstStyle/>
        <a:p>
          <a:endParaRPr lang="vi-VN"/>
        </a:p>
      </dgm:t>
    </dgm:pt>
    <dgm:pt modelId="{E0FB029B-7852-4BDF-990D-90403C2DAD01}">
      <dgm:prSet custT="1"/>
      <dgm:spPr/>
      <dgm:t>
        <a:bodyPr/>
        <a:lstStyle/>
        <a:p>
          <a:pPr>
            <a:lnSpc>
              <a:spcPct val="150000"/>
            </a:lnSpc>
          </a:pPr>
          <a:r>
            <a:rPr lang="de-DE" sz="1500" smtClean="0">
              <a:solidFill>
                <a:srgbClr val="002060"/>
              </a:solidFill>
              <a:latin typeface="Arial" pitchFamily="34" charset="0"/>
              <a:cs typeface="Arial" pitchFamily="34" charset="0"/>
            </a:rPr>
            <a:t>Chỉ tiêu 0102: Diện tích đất và trụ sở làm việc của các tổ chức khoa học và công nghệ.</a:t>
          </a:r>
          <a:endParaRPr lang="vi-VN" sz="1500">
            <a:solidFill>
              <a:srgbClr val="002060"/>
            </a:solidFill>
            <a:latin typeface="Arial" pitchFamily="34" charset="0"/>
            <a:cs typeface="Arial" pitchFamily="34" charset="0"/>
          </a:endParaRPr>
        </a:p>
      </dgm:t>
    </dgm:pt>
    <dgm:pt modelId="{AFBD15C7-7E42-4B47-A4E6-DE2AD913107B}" type="parTrans" cxnId="{C8725DF7-ABFB-40E1-9A38-905C1383BC62}">
      <dgm:prSet/>
      <dgm:spPr/>
      <dgm:t>
        <a:bodyPr/>
        <a:lstStyle/>
        <a:p>
          <a:endParaRPr lang="vi-VN"/>
        </a:p>
      </dgm:t>
    </dgm:pt>
    <dgm:pt modelId="{BB300163-AFA4-40C0-B3B6-6FAFAFEA9FC7}" type="sibTrans" cxnId="{C8725DF7-ABFB-40E1-9A38-905C1383BC62}">
      <dgm:prSet/>
      <dgm:spPr/>
      <dgm:t>
        <a:bodyPr/>
        <a:lstStyle/>
        <a:p>
          <a:endParaRPr lang="vi-VN"/>
        </a:p>
      </dgm:t>
    </dgm:pt>
    <dgm:pt modelId="{3074F03C-6AAA-4DA5-AAB8-B12075B238BF}">
      <dgm:prSet custT="1"/>
      <dgm:spPr/>
      <dgm:t>
        <a:bodyPr/>
        <a:lstStyle/>
        <a:p>
          <a:pPr>
            <a:lnSpc>
              <a:spcPct val="150000"/>
            </a:lnSpc>
          </a:pPr>
          <a:r>
            <a:rPr lang="de-DE" sz="1500" smtClean="0">
              <a:solidFill>
                <a:srgbClr val="002060"/>
              </a:solidFill>
              <a:latin typeface="Arial" pitchFamily="34" charset="0"/>
              <a:cs typeface="Arial" pitchFamily="34" charset="0"/>
            </a:rPr>
            <a:t>Chỉ tiêu 0301: </a:t>
          </a:r>
          <a:r>
            <a:rPr lang="en-US" sz="1500" smtClean="0">
              <a:solidFill>
                <a:srgbClr val="002060"/>
              </a:solidFill>
              <a:latin typeface="Arial" pitchFamily="34" charset="0"/>
              <a:cs typeface="Arial" pitchFamily="34" charset="0"/>
            </a:rPr>
            <a:t>Tổng chi quốc gia cho hoạt động khoa học và công nghệ</a:t>
          </a:r>
          <a:r>
            <a:rPr lang="de-DE" sz="1500" smtClean="0">
              <a:solidFill>
                <a:srgbClr val="002060"/>
              </a:solidFill>
              <a:latin typeface="Arial" pitchFamily="34" charset="0"/>
              <a:cs typeface="Arial" pitchFamily="34" charset="0"/>
            </a:rPr>
            <a:t>;</a:t>
          </a:r>
          <a:endParaRPr lang="vi-VN" sz="1500">
            <a:solidFill>
              <a:srgbClr val="002060"/>
            </a:solidFill>
            <a:latin typeface="Arial" pitchFamily="34" charset="0"/>
            <a:cs typeface="Arial" pitchFamily="34" charset="0"/>
          </a:endParaRPr>
        </a:p>
      </dgm:t>
    </dgm:pt>
    <dgm:pt modelId="{3E75AC5F-ACCA-4A01-A09E-341E1D030B81}" type="parTrans" cxnId="{398C0203-4551-4B48-ABA2-26D9B32C1D98}">
      <dgm:prSet/>
      <dgm:spPr/>
      <dgm:t>
        <a:bodyPr/>
        <a:lstStyle/>
        <a:p>
          <a:endParaRPr lang="vi-VN"/>
        </a:p>
      </dgm:t>
    </dgm:pt>
    <dgm:pt modelId="{3EB65159-20B6-4271-A7F8-2925AC9F7C7E}" type="sibTrans" cxnId="{398C0203-4551-4B48-ABA2-26D9B32C1D98}">
      <dgm:prSet/>
      <dgm:spPr/>
      <dgm:t>
        <a:bodyPr/>
        <a:lstStyle/>
        <a:p>
          <a:endParaRPr lang="vi-VN"/>
        </a:p>
      </dgm:t>
    </dgm:pt>
    <dgm:pt modelId="{3878CD1D-655C-4F9E-A1CC-074A122B057F}">
      <dgm:prSet custT="1"/>
      <dgm:spPr/>
      <dgm:t>
        <a:bodyPr/>
        <a:lstStyle/>
        <a:p>
          <a:pPr>
            <a:lnSpc>
              <a:spcPct val="150000"/>
            </a:lnSpc>
          </a:pPr>
          <a:r>
            <a:rPr lang="de-DE" sz="1500" smtClean="0">
              <a:solidFill>
                <a:srgbClr val="002060"/>
              </a:solidFill>
              <a:latin typeface="Arial" pitchFamily="34" charset="0"/>
              <a:cs typeface="Arial" pitchFamily="34" charset="0"/>
            </a:rPr>
            <a:t>Chỉ tiêu 0302: </a:t>
          </a:r>
          <a:r>
            <a:rPr lang="en-US" sz="1500" smtClean="0">
              <a:solidFill>
                <a:srgbClr val="002060"/>
              </a:solidFill>
              <a:latin typeface="Arial" pitchFamily="34" charset="0"/>
              <a:cs typeface="Arial" pitchFamily="34" charset="0"/>
            </a:rPr>
            <a:t>Chi cho hoạt động khoa học và công nghệ</a:t>
          </a:r>
          <a:r>
            <a:rPr lang="de-DE" sz="1500" smtClean="0">
              <a:solidFill>
                <a:srgbClr val="002060"/>
              </a:solidFill>
              <a:latin typeface="Arial" pitchFamily="34" charset="0"/>
              <a:cs typeface="Arial" pitchFamily="34" charset="0"/>
            </a:rPr>
            <a:t>;</a:t>
          </a:r>
          <a:endParaRPr lang="vi-VN" sz="1500">
            <a:solidFill>
              <a:srgbClr val="002060"/>
            </a:solidFill>
            <a:latin typeface="Arial" pitchFamily="34" charset="0"/>
            <a:cs typeface="Arial" pitchFamily="34" charset="0"/>
          </a:endParaRPr>
        </a:p>
      </dgm:t>
    </dgm:pt>
    <dgm:pt modelId="{EFC0B892-C269-4BE9-878D-91E070F42E75}" type="parTrans" cxnId="{6067F2D4-16A1-4A00-B6FC-4CF9471DFE83}">
      <dgm:prSet/>
      <dgm:spPr/>
      <dgm:t>
        <a:bodyPr/>
        <a:lstStyle/>
        <a:p>
          <a:endParaRPr lang="vi-VN"/>
        </a:p>
      </dgm:t>
    </dgm:pt>
    <dgm:pt modelId="{76F399D9-EFC6-4245-B169-4546B466CBF0}" type="sibTrans" cxnId="{6067F2D4-16A1-4A00-B6FC-4CF9471DFE83}">
      <dgm:prSet/>
      <dgm:spPr/>
      <dgm:t>
        <a:bodyPr/>
        <a:lstStyle/>
        <a:p>
          <a:endParaRPr lang="vi-VN"/>
        </a:p>
      </dgm:t>
    </dgm:pt>
    <dgm:pt modelId="{073E670D-F012-4292-8A03-20A384E7380C}" type="pres">
      <dgm:prSet presAssocID="{CF7F8E8A-4482-4166-8F49-255643C4E358}" presName="linear" presStyleCnt="0">
        <dgm:presLayoutVars>
          <dgm:animLvl val="lvl"/>
          <dgm:resizeHandles val="exact"/>
        </dgm:presLayoutVars>
      </dgm:prSet>
      <dgm:spPr/>
      <dgm:t>
        <a:bodyPr/>
        <a:lstStyle/>
        <a:p>
          <a:endParaRPr lang="vi-VN"/>
        </a:p>
      </dgm:t>
    </dgm:pt>
    <dgm:pt modelId="{9B5937D7-F16D-4DEE-A4BA-81AE24DD2FF8}" type="pres">
      <dgm:prSet presAssocID="{8EABFD5B-2F1D-4FE6-AEBD-8C3A0398667B}" presName="parentText" presStyleLbl="node1" presStyleIdx="0" presStyleCnt="2" custScaleY="98826">
        <dgm:presLayoutVars>
          <dgm:chMax val="0"/>
          <dgm:bulletEnabled val="1"/>
        </dgm:presLayoutVars>
      </dgm:prSet>
      <dgm:spPr/>
      <dgm:t>
        <a:bodyPr/>
        <a:lstStyle/>
        <a:p>
          <a:endParaRPr lang="vi-VN"/>
        </a:p>
      </dgm:t>
    </dgm:pt>
    <dgm:pt modelId="{B203E7F0-658D-4A50-8A76-4C36967F060F}" type="pres">
      <dgm:prSet presAssocID="{8EABFD5B-2F1D-4FE6-AEBD-8C3A0398667B}" presName="childText" presStyleLbl="revTx" presStyleIdx="0" presStyleCnt="2">
        <dgm:presLayoutVars>
          <dgm:bulletEnabled val="1"/>
        </dgm:presLayoutVars>
      </dgm:prSet>
      <dgm:spPr/>
      <dgm:t>
        <a:bodyPr/>
        <a:lstStyle/>
        <a:p>
          <a:endParaRPr lang="vi-VN"/>
        </a:p>
      </dgm:t>
    </dgm:pt>
    <dgm:pt modelId="{066353CB-730F-495E-AD89-AF5F256799E5}" type="pres">
      <dgm:prSet presAssocID="{9F36E678-3B49-4D50-A178-174FF19D99D3}" presName="parentText" presStyleLbl="node1" presStyleIdx="1" presStyleCnt="2">
        <dgm:presLayoutVars>
          <dgm:chMax val="0"/>
          <dgm:bulletEnabled val="1"/>
        </dgm:presLayoutVars>
      </dgm:prSet>
      <dgm:spPr/>
      <dgm:t>
        <a:bodyPr/>
        <a:lstStyle/>
        <a:p>
          <a:endParaRPr lang="vi-VN"/>
        </a:p>
      </dgm:t>
    </dgm:pt>
    <dgm:pt modelId="{9D724E47-9B63-4BA3-9C35-40D4FFE716CE}" type="pres">
      <dgm:prSet presAssocID="{9F36E678-3B49-4D50-A178-174FF19D99D3}" presName="childText" presStyleLbl="revTx" presStyleIdx="1" presStyleCnt="2">
        <dgm:presLayoutVars>
          <dgm:bulletEnabled val="1"/>
        </dgm:presLayoutVars>
      </dgm:prSet>
      <dgm:spPr/>
      <dgm:t>
        <a:bodyPr/>
        <a:lstStyle/>
        <a:p>
          <a:endParaRPr lang="vi-VN"/>
        </a:p>
      </dgm:t>
    </dgm:pt>
  </dgm:ptLst>
  <dgm:cxnLst>
    <dgm:cxn modelId="{E6EC3EA2-A187-44EA-8E4B-8617201D7112}" type="presOf" srcId="{CF7F8E8A-4482-4166-8F49-255643C4E358}" destId="{073E670D-F012-4292-8A03-20A384E7380C}" srcOrd="0" destOrd="0" presId="urn:microsoft.com/office/officeart/2005/8/layout/vList2"/>
    <dgm:cxn modelId="{1F4A657C-6AE4-437A-9E9F-EFB7D6CD6B23}" srcId="{8EABFD5B-2F1D-4FE6-AEBD-8C3A0398667B}" destId="{446865DC-C7DC-4279-B9AF-B1EECBB3BBFB}" srcOrd="0" destOrd="0" parTransId="{0D6DEAF4-5D80-4D2E-820F-231CD0C97007}" sibTransId="{37009D29-35C1-4A78-A342-E015F5671A83}"/>
    <dgm:cxn modelId="{C4980379-ABE2-4723-873D-A3441A1C833D}" type="presOf" srcId="{6E9771CC-672A-4E2A-B1ED-58D2A1663E18}" destId="{B203E7F0-658D-4A50-8A76-4C36967F060F}" srcOrd="0" destOrd="1" presId="urn:microsoft.com/office/officeart/2005/8/layout/vList2"/>
    <dgm:cxn modelId="{D632049F-CCD9-4DC9-ACDC-8267A2CE89E7}" type="presOf" srcId="{8EABFD5B-2F1D-4FE6-AEBD-8C3A0398667B}" destId="{9B5937D7-F16D-4DEE-A4BA-81AE24DD2FF8}" srcOrd="0" destOrd="0" presId="urn:microsoft.com/office/officeart/2005/8/layout/vList2"/>
    <dgm:cxn modelId="{134150F0-8B2E-4692-8070-7372C978C9D7}" type="presOf" srcId="{3074F03C-6AAA-4DA5-AAB8-B12075B238BF}" destId="{9D724E47-9B63-4BA3-9C35-40D4FFE716CE}" srcOrd="0" destOrd="2" presId="urn:microsoft.com/office/officeart/2005/8/layout/vList2"/>
    <dgm:cxn modelId="{783D3290-4035-4140-BF35-7371F4F89535}" srcId="{CF7F8E8A-4482-4166-8F49-255643C4E358}" destId="{8EABFD5B-2F1D-4FE6-AEBD-8C3A0398667B}" srcOrd="0" destOrd="0" parTransId="{BB9DF32C-2D61-4403-9E7B-B6FA2802B41A}" sibTransId="{7B9629C0-490F-4AE1-B70E-1B49839339A2}"/>
    <dgm:cxn modelId="{6067F2D4-16A1-4A00-B6FC-4CF9471DFE83}" srcId="{9F36E678-3B49-4D50-A178-174FF19D99D3}" destId="{3878CD1D-655C-4F9E-A1CC-074A122B057F}" srcOrd="3" destOrd="0" parTransId="{EFC0B892-C269-4BE9-878D-91E070F42E75}" sibTransId="{76F399D9-EFC6-4245-B169-4546B466CBF0}"/>
    <dgm:cxn modelId="{398C0203-4551-4B48-ABA2-26D9B32C1D98}" srcId="{9F36E678-3B49-4D50-A178-174FF19D99D3}" destId="{3074F03C-6AAA-4DA5-AAB8-B12075B238BF}" srcOrd="2" destOrd="0" parTransId="{3E75AC5F-ACCA-4A01-A09E-341E1D030B81}" sibTransId="{3EB65159-20B6-4271-A7F8-2925AC9F7C7E}"/>
    <dgm:cxn modelId="{DAAB5909-106D-40F0-887E-7FA2066FD832}" type="presOf" srcId="{E0FB029B-7852-4BDF-990D-90403C2DAD01}" destId="{9D724E47-9B63-4BA3-9C35-40D4FFE716CE}" srcOrd="0" destOrd="1" presId="urn:microsoft.com/office/officeart/2005/8/layout/vList2"/>
    <dgm:cxn modelId="{62AA9373-19AF-42A2-9298-90C49BB5EA73}" srcId="{8EABFD5B-2F1D-4FE6-AEBD-8C3A0398667B}" destId="{6E9771CC-672A-4E2A-B1ED-58D2A1663E18}" srcOrd="1" destOrd="0" parTransId="{E4690273-F77A-4C7C-869E-5D1D137FCB5A}" sibTransId="{02138FB3-1B86-48E4-9106-30F7BE68EF82}"/>
    <dgm:cxn modelId="{AE8488A7-556F-4751-84E2-4C1A0394FB12}" srcId="{CF7F8E8A-4482-4166-8F49-255643C4E358}" destId="{9F36E678-3B49-4D50-A178-174FF19D99D3}" srcOrd="1" destOrd="0" parTransId="{B5C6190A-1089-4E88-A031-336A50E19A91}" sibTransId="{0D861E80-08C9-48F9-ADD1-582155BC5A7D}"/>
    <dgm:cxn modelId="{BAFBE696-DF7E-4D9D-80B3-C8B1EC37A2B2}" type="presOf" srcId="{3878CD1D-655C-4F9E-A1CC-074A122B057F}" destId="{9D724E47-9B63-4BA3-9C35-40D4FFE716CE}" srcOrd="0" destOrd="3" presId="urn:microsoft.com/office/officeart/2005/8/layout/vList2"/>
    <dgm:cxn modelId="{A12CC067-2D6A-4949-A69C-5D2E62AD3CE5}" srcId="{9F36E678-3B49-4D50-A178-174FF19D99D3}" destId="{58E9BAC7-1D80-4172-A0E1-1CE49E26B347}" srcOrd="0" destOrd="0" parTransId="{BFB373BB-E4AB-4F2E-A9E4-F9749E690DBC}" sibTransId="{21B21AE5-960A-473E-85E1-3120BF86B7EF}"/>
    <dgm:cxn modelId="{0DCDC084-1DE8-4DD6-B47C-76F6552A7D12}" type="presOf" srcId="{446865DC-C7DC-4279-B9AF-B1EECBB3BBFB}" destId="{B203E7F0-658D-4A50-8A76-4C36967F060F}" srcOrd="0" destOrd="0" presId="urn:microsoft.com/office/officeart/2005/8/layout/vList2"/>
    <dgm:cxn modelId="{C8725DF7-ABFB-40E1-9A38-905C1383BC62}" srcId="{9F36E678-3B49-4D50-A178-174FF19D99D3}" destId="{E0FB029B-7852-4BDF-990D-90403C2DAD01}" srcOrd="1" destOrd="0" parTransId="{AFBD15C7-7E42-4B47-A4E6-DE2AD913107B}" sibTransId="{BB300163-AFA4-40C0-B3B6-6FAFAFEA9FC7}"/>
    <dgm:cxn modelId="{DB8F6888-322D-49DD-9D9C-6FA5DC08C5A9}" type="presOf" srcId="{58E9BAC7-1D80-4172-A0E1-1CE49E26B347}" destId="{9D724E47-9B63-4BA3-9C35-40D4FFE716CE}" srcOrd="0" destOrd="0" presId="urn:microsoft.com/office/officeart/2005/8/layout/vList2"/>
    <dgm:cxn modelId="{8CEF7F49-2E2A-419E-AB1E-365710DBC9B5}" type="presOf" srcId="{9F36E678-3B49-4D50-A178-174FF19D99D3}" destId="{066353CB-730F-495E-AD89-AF5F256799E5}" srcOrd="0" destOrd="0" presId="urn:microsoft.com/office/officeart/2005/8/layout/vList2"/>
    <dgm:cxn modelId="{174CD718-62FE-4AD5-B1D4-482225ACD6F7}" type="presParOf" srcId="{073E670D-F012-4292-8A03-20A384E7380C}" destId="{9B5937D7-F16D-4DEE-A4BA-81AE24DD2FF8}" srcOrd="0" destOrd="0" presId="urn:microsoft.com/office/officeart/2005/8/layout/vList2"/>
    <dgm:cxn modelId="{AAAC450C-867A-4F12-9312-E1C57CB49A67}" type="presParOf" srcId="{073E670D-F012-4292-8A03-20A384E7380C}" destId="{B203E7F0-658D-4A50-8A76-4C36967F060F}" srcOrd="1" destOrd="0" presId="urn:microsoft.com/office/officeart/2005/8/layout/vList2"/>
    <dgm:cxn modelId="{BADA5C75-80DE-46C4-934D-FF9EA6FE3123}" type="presParOf" srcId="{073E670D-F012-4292-8A03-20A384E7380C}" destId="{066353CB-730F-495E-AD89-AF5F256799E5}" srcOrd="2" destOrd="0" presId="urn:microsoft.com/office/officeart/2005/8/layout/vList2"/>
    <dgm:cxn modelId="{6409F405-4173-4962-8906-8EAC4104EE3C}" type="presParOf" srcId="{073E670D-F012-4292-8A03-20A384E7380C}" destId="{9D724E47-9B63-4BA3-9C35-40D4FFE716C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536A2E-E90A-4DFB-AA33-3C69029D97E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vi-VN"/>
        </a:p>
      </dgm:t>
    </dgm:pt>
    <dgm:pt modelId="{818D0F20-CC47-4E4E-A96E-CEE00BA6AB22}">
      <dgm:prSet phldrT="[Text]" custT="1"/>
      <dgm:spPr/>
      <dgm:t>
        <a:bodyPr/>
        <a:lstStyle/>
        <a:p>
          <a:r>
            <a:rPr lang="en-US" sz="1700" b="1" smtClean="0">
              <a:solidFill>
                <a:schemeClr val="bg1"/>
              </a:solidFill>
              <a:latin typeface="Arial" pitchFamily="34" charset="0"/>
              <a:cs typeface="Arial" pitchFamily="34" charset="0"/>
            </a:rPr>
            <a:t>Thông tin chung về đơn vị </a:t>
          </a:r>
          <a:endParaRPr lang="vi-VN" sz="1700" b="1">
            <a:solidFill>
              <a:schemeClr val="bg1"/>
            </a:solidFill>
            <a:latin typeface="Arial" pitchFamily="34" charset="0"/>
            <a:cs typeface="Arial" pitchFamily="34" charset="0"/>
          </a:endParaRPr>
        </a:p>
      </dgm:t>
    </dgm:pt>
    <dgm:pt modelId="{54B4BBD7-5921-4856-8A63-73C9EAE4B98F}" type="parTrans" cxnId="{ADCF7F2F-7740-4600-89F6-DC5639709BDE}">
      <dgm:prSet/>
      <dgm:spPr/>
      <dgm:t>
        <a:bodyPr/>
        <a:lstStyle/>
        <a:p>
          <a:endParaRPr lang="vi-VN"/>
        </a:p>
      </dgm:t>
    </dgm:pt>
    <dgm:pt modelId="{1BCB38AE-75E9-4CB4-902D-351200211EFE}" type="sibTrans" cxnId="{ADCF7F2F-7740-4600-89F6-DC5639709BDE}">
      <dgm:prSet/>
      <dgm:spPr/>
      <dgm:t>
        <a:bodyPr/>
        <a:lstStyle/>
        <a:p>
          <a:endParaRPr lang="vi-VN"/>
        </a:p>
      </dgm:t>
    </dgm:pt>
    <dgm:pt modelId="{BC8C228D-BC26-4137-A1BA-EC0CF1055DAF}">
      <dgm:prSet phldrT="[Text]" custT="1"/>
      <dgm:spPr/>
      <dgm:t>
        <a:bodyPr/>
        <a:lstStyle/>
        <a:p>
          <a:r>
            <a:rPr lang="en-US" sz="1700" b="1" smtClean="0">
              <a:solidFill>
                <a:schemeClr val="bg1"/>
              </a:solidFill>
              <a:latin typeface="Arial" pitchFamily="34" charset="0"/>
              <a:cs typeface="Arial" pitchFamily="34" charset="0"/>
            </a:rPr>
            <a:t>Thông tin về nhân lực khoa học và công nghệ</a:t>
          </a:r>
          <a:endParaRPr lang="vi-VN" sz="1700" b="1">
            <a:solidFill>
              <a:schemeClr val="bg1"/>
            </a:solidFill>
            <a:latin typeface="Arial" pitchFamily="34" charset="0"/>
            <a:cs typeface="Arial" pitchFamily="34" charset="0"/>
          </a:endParaRPr>
        </a:p>
      </dgm:t>
    </dgm:pt>
    <dgm:pt modelId="{7B220A02-9367-4DB3-8475-B6D2E6418EF8}" type="parTrans" cxnId="{320C0C01-205A-4E94-9409-EFB2674F1E41}">
      <dgm:prSet/>
      <dgm:spPr/>
      <dgm:t>
        <a:bodyPr/>
        <a:lstStyle/>
        <a:p>
          <a:endParaRPr lang="vi-VN"/>
        </a:p>
      </dgm:t>
    </dgm:pt>
    <dgm:pt modelId="{D0162996-E4FE-42FB-B117-F195DE2D3959}" type="sibTrans" cxnId="{320C0C01-205A-4E94-9409-EFB2674F1E41}">
      <dgm:prSet/>
      <dgm:spPr/>
      <dgm:t>
        <a:bodyPr/>
        <a:lstStyle/>
        <a:p>
          <a:endParaRPr lang="vi-VN"/>
        </a:p>
      </dgm:t>
    </dgm:pt>
    <dgm:pt modelId="{22A3BC37-10E5-41E2-9175-325FA1B0C59F}">
      <dgm:prSet phldrT="[Text]" custT="1"/>
      <dgm:spPr/>
      <dgm:t>
        <a:bodyPr/>
        <a:lstStyle/>
        <a:p>
          <a:r>
            <a:rPr lang="en-US" sz="1700" b="1" smtClean="0">
              <a:solidFill>
                <a:schemeClr val="bg1"/>
              </a:solidFill>
              <a:latin typeface="Arial" pitchFamily="34" charset="0"/>
              <a:cs typeface="Arial" pitchFamily="34" charset="0"/>
            </a:rPr>
            <a:t>Thông tin về nguồn lực tài chính của tổ chức</a:t>
          </a:r>
          <a:endParaRPr lang="vi-VN" sz="1700" b="1">
            <a:solidFill>
              <a:schemeClr val="bg1"/>
            </a:solidFill>
            <a:latin typeface="Arial" pitchFamily="34" charset="0"/>
            <a:cs typeface="Arial" pitchFamily="34" charset="0"/>
          </a:endParaRPr>
        </a:p>
      </dgm:t>
    </dgm:pt>
    <dgm:pt modelId="{AEC1E508-2499-4199-BB9D-61E3B1C8A2ED}" type="parTrans" cxnId="{D5FAB15C-F504-4AF9-9CFF-8614BE3C5DD7}">
      <dgm:prSet/>
      <dgm:spPr/>
      <dgm:t>
        <a:bodyPr/>
        <a:lstStyle/>
        <a:p>
          <a:endParaRPr lang="vi-VN"/>
        </a:p>
      </dgm:t>
    </dgm:pt>
    <dgm:pt modelId="{08D95487-9FD2-42CE-A8A0-CCBA1B14504B}" type="sibTrans" cxnId="{D5FAB15C-F504-4AF9-9CFF-8614BE3C5DD7}">
      <dgm:prSet/>
      <dgm:spPr/>
      <dgm:t>
        <a:bodyPr/>
        <a:lstStyle/>
        <a:p>
          <a:endParaRPr lang="vi-VN"/>
        </a:p>
      </dgm:t>
    </dgm:pt>
    <dgm:pt modelId="{B7698260-CB4E-4FF5-B950-7F285D358023}">
      <dgm:prSet custT="1"/>
      <dgm:spPr/>
      <dgm:t>
        <a:bodyPr/>
        <a:lstStyle/>
        <a:p>
          <a:pPr>
            <a:spcAft>
              <a:spcPts val="0"/>
            </a:spcAft>
          </a:pPr>
          <a:r>
            <a:rPr lang="de-DE" sz="1400" smtClean="0">
              <a:solidFill>
                <a:srgbClr val="002060"/>
              </a:solidFill>
              <a:latin typeface="Arial" pitchFamily="34" charset="0"/>
              <a:cs typeface="Arial" pitchFamily="34" charset="0"/>
            </a:rPr>
            <a:t>Tên đơn vị;</a:t>
          </a:r>
          <a:endParaRPr lang="vi-VN" sz="1400">
            <a:solidFill>
              <a:srgbClr val="002060"/>
            </a:solidFill>
            <a:latin typeface="Arial" pitchFamily="34" charset="0"/>
            <a:cs typeface="Arial" pitchFamily="34" charset="0"/>
          </a:endParaRPr>
        </a:p>
      </dgm:t>
    </dgm:pt>
    <dgm:pt modelId="{09ABF072-4A98-4210-8E95-BAF3491967F8}" type="parTrans" cxnId="{BDFF4489-4C0C-4BDA-B2E5-5AD5837B26F4}">
      <dgm:prSet/>
      <dgm:spPr/>
      <dgm:t>
        <a:bodyPr/>
        <a:lstStyle/>
        <a:p>
          <a:endParaRPr lang="vi-VN"/>
        </a:p>
      </dgm:t>
    </dgm:pt>
    <dgm:pt modelId="{A19E3469-FE9A-40F4-B7C7-FC546C41BECF}" type="sibTrans" cxnId="{BDFF4489-4C0C-4BDA-B2E5-5AD5837B26F4}">
      <dgm:prSet/>
      <dgm:spPr/>
      <dgm:t>
        <a:bodyPr/>
        <a:lstStyle/>
        <a:p>
          <a:endParaRPr lang="vi-VN"/>
        </a:p>
      </dgm:t>
    </dgm:pt>
    <dgm:pt modelId="{731592D5-8479-4D72-994B-E8CE343B8F37}">
      <dgm:prSet custT="1"/>
      <dgm:spPr/>
      <dgm:t>
        <a:bodyPr/>
        <a:lstStyle/>
        <a:p>
          <a:pPr>
            <a:spcAft>
              <a:spcPts val="0"/>
            </a:spcAft>
          </a:pPr>
          <a:r>
            <a:rPr lang="de-DE" sz="1400" smtClean="0">
              <a:solidFill>
                <a:srgbClr val="002060"/>
              </a:solidFill>
              <a:latin typeface="Arial" pitchFamily="34" charset="0"/>
              <a:cs typeface="Arial" pitchFamily="34" charset="0"/>
            </a:rPr>
            <a:t>Địa chỉ;</a:t>
          </a:r>
          <a:endParaRPr lang="vi-VN" sz="1400">
            <a:solidFill>
              <a:srgbClr val="002060"/>
            </a:solidFill>
            <a:latin typeface="Arial" pitchFamily="34" charset="0"/>
            <a:cs typeface="Arial" pitchFamily="34" charset="0"/>
          </a:endParaRPr>
        </a:p>
      </dgm:t>
    </dgm:pt>
    <dgm:pt modelId="{BE1A1A8C-C6C7-4EDB-87F7-4F492546F3CA}" type="parTrans" cxnId="{82F7EE4E-35B9-4C8E-8770-857CA6EEDD37}">
      <dgm:prSet/>
      <dgm:spPr/>
      <dgm:t>
        <a:bodyPr/>
        <a:lstStyle/>
        <a:p>
          <a:endParaRPr lang="vi-VN"/>
        </a:p>
      </dgm:t>
    </dgm:pt>
    <dgm:pt modelId="{D82B3EE2-1C95-41AC-98E4-A3CB018444AE}" type="sibTrans" cxnId="{82F7EE4E-35B9-4C8E-8770-857CA6EEDD37}">
      <dgm:prSet/>
      <dgm:spPr/>
      <dgm:t>
        <a:bodyPr/>
        <a:lstStyle/>
        <a:p>
          <a:endParaRPr lang="vi-VN"/>
        </a:p>
      </dgm:t>
    </dgm:pt>
    <dgm:pt modelId="{52013BBE-96CE-49B8-9201-FD1EA19F21F2}">
      <dgm:prSet custT="1"/>
      <dgm:spPr/>
      <dgm:t>
        <a:bodyPr/>
        <a:lstStyle/>
        <a:p>
          <a:pPr>
            <a:spcAft>
              <a:spcPts val="0"/>
            </a:spcAft>
          </a:pPr>
          <a:r>
            <a:rPr lang="de-DE" sz="1400" smtClean="0">
              <a:solidFill>
                <a:srgbClr val="002060"/>
              </a:solidFill>
              <a:latin typeface="Arial" pitchFamily="34" charset="0"/>
              <a:cs typeface="Arial" pitchFamily="34" charset="0"/>
            </a:rPr>
            <a:t>Cơ quan chủ quản;</a:t>
          </a:r>
          <a:endParaRPr lang="vi-VN" sz="1400">
            <a:solidFill>
              <a:srgbClr val="002060"/>
            </a:solidFill>
            <a:latin typeface="Arial" pitchFamily="34" charset="0"/>
            <a:cs typeface="Arial" pitchFamily="34" charset="0"/>
          </a:endParaRPr>
        </a:p>
      </dgm:t>
    </dgm:pt>
    <dgm:pt modelId="{4099AF9E-A7C0-47E4-A1FE-05A979751A3E}" type="parTrans" cxnId="{33776BDD-35B0-42BF-9049-1F57989896E2}">
      <dgm:prSet/>
      <dgm:spPr/>
      <dgm:t>
        <a:bodyPr/>
        <a:lstStyle/>
        <a:p>
          <a:endParaRPr lang="vi-VN"/>
        </a:p>
      </dgm:t>
    </dgm:pt>
    <dgm:pt modelId="{EF2F46FE-1699-4D09-ACA7-36225EDA28B5}" type="sibTrans" cxnId="{33776BDD-35B0-42BF-9049-1F57989896E2}">
      <dgm:prSet/>
      <dgm:spPr/>
      <dgm:t>
        <a:bodyPr/>
        <a:lstStyle/>
        <a:p>
          <a:endParaRPr lang="vi-VN"/>
        </a:p>
      </dgm:t>
    </dgm:pt>
    <dgm:pt modelId="{1A9F071F-4B38-47B0-A152-166100F469EA}">
      <dgm:prSet custT="1"/>
      <dgm:spPr/>
      <dgm:t>
        <a:bodyPr/>
        <a:lstStyle/>
        <a:p>
          <a:pPr>
            <a:spcAft>
              <a:spcPts val="0"/>
            </a:spcAft>
          </a:pPr>
          <a:r>
            <a:rPr lang="de-DE" sz="1400" smtClean="0">
              <a:solidFill>
                <a:srgbClr val="002060"/>
              </a:solidFill>
              <a:latin typeface="Arial" pitchFamily="34" charset="0"/>
              <a:cs typeface="Arial" pitchFamily="34" charset="0"/>
            </a:rPr>
            <a:t>Loại hình kinh tế;</a:t>
          </a:r>
          <a:endParaRPr lang="vi-VN" sz="1400">
            <a:solidFill>
              <a:srgbClr val="002060"/>
            </a:solidFill>
            <a:latin typeface="Arial" pitchFamily="34" charset="0"/>
            <a:cs typeface="Arial" pitchFamily="34" charset="0"/>
          </a:endParaRPr>
        </a:p>
      </dgm:t>
    </dgm:pt>
    <dgm:pt modelId="{63033B15-ADBC-422F-862B-DD4F9F69900D}" type="parTrans" cxnId="{92991763-7108-4205-95D5-D83CA13A02C2}">
      <dgm:prSet/>
      <dgm:spPr/>
      <dgm:t>
        <a:bodyPr/>
        <a:lstStyle/>
        <a:p>
          <a:endParaRPr lang="vi-VN"/>
        </a:p>
      </dgm:t>
    </dgm:pt>
    <dgm:pt modelId="{2634BE6F-BF91-4020-BC48-5A3CEA4C7002}" type="sibTrans" cxnId="{92991763-7108-4205-95D5-D83CA13A02C2}">
      <dgm:prSet/>
      <dgm:spPr/>
      <dgm:t>
        <a:bodyPr/>
        <a:lstStyle/>
        <a:p>
          <a:endParaRPr lang="vi-VN"/>
        </a:p>
      </dgm:t>
    </dgm:pt>
    <dgm:pt modelId="{B6438EBF-DA21-4D15-A552-D9C6F89C68A5}">
      <dgm:prSet custT="1"/>
      <dgm:spPr/>
      <dgm:t>
        <a:bodyPr/>
        <a:lstStyle/>
        <a:p>
          <a:pPr>
            <a:spcAft>
              <a:spcPts val="0"/>
            </a:spcAft>
          </a:pPr>
          <a:r>
            <a:rPr lang="de-DE" sz="1400" smtClean="0">
              <a:solidFill>
                <a:srgbClr val="002060"/>
              </a:solidFill>
              <a:latin typeface="Arial" pitchFamily="34" charset="0"/>
              <a:cs typeface="Arial" pitchFamily="34" charset="0"/>
            </a:rPr>
            <a:t>Lĩnh vực KH&amp;CN chính của đơn vị;</a:t>
          </a:r>
          <a:endParaRPr lang="vi-VN" sz="1400">
            <a:solidFill>
              <a:srgbClr val="002060"/>
            </a:solidFill>
            <a:latin typeface="Arial" pitchFamily="34" charset="0"/>
            <a:cs typeface="Arial" pitchFamily="34" charset="0"/>
          </a:endParaRPr>
        </a:p>
      </dgm:t>
    </dgm:pt>
    <dgm:pt modelId="{B68AA204-22A4-4B19-824A-3D96E5C73A83}" type="parTrans" cxnId="{0D4A176D-2C16-48CB-98B6-3F34104810AB}">
      <dgm:prSet/>
      <dgm:spPr/>
      <dgm:t>
        <a:bodyPr/>
        <a:lstStyle/>
        <a:p>
          <a:endParaRPr lang="vi-VN"/>
        </a:p>
      </dgm:t>
    </dgm:pt>
    <dgm:pt modelId="{FAE8BA4B-ABC4-4D07-8DD1-534070E2D2E9}" type="sibTrans" cxnId="{0D4A176D-2C16-48CB-98B6-3F34104810AB}">
      <dgm:prSet/>
      <dgm:spPr/>
      <dgm:t>
        <a:bodyPr/>
        <a:lstStyle/>
        <a:p>
          <a:endParaRPr lang="vi-VN"/>
        </a:p>
      </dgm:t>
    </dgm:pt>
    <dgm:pt modelId="{7A7DB8EE-3C6A-4AAF-8CE1-394CE969FA32}">
      <dgm:prSet custT="1"/>
      <dgm:spPr/>
      <dgm:t>
        <a:bodyPr/>
        <a:lstStyle/>
        <a:p>
          <a:pPr>
            <a:spcAft>
              <a:spcPts val="0"/>
            </a:spcAft>
          </a:pPr>
          <a:r>
            <a:rPr lang="de-DE" sz="1400" smtClean="0">
              <a:solidFill>
                <a:srgbClr val="002060"/>
              </a:solidFill>
              <a:latin typeface="Arial" pitchFamily="34" charset="0"/>
              <a:cs typeface="Arial" pitchFamily="34" charset="0"/>
            </a:rPr>
            <a:t>Loại hình hoạt động KH&amp;CN của đơn vị.</a:t>
          </a:r>
          <a:endParaRPr lang="vi-VN" sz="1400">
            <a:solidFill>
              <a:srgbClr val="002060"/>
            </a:solidFill>
            <a:latin typeface="Arial" pitchFamily="34" charset="0"/>
            <a:cs typeface="Arial" pitchFamily="34" charset="0"/>
          </a:endParaRPr>
        </a:p>
      </dgm:t>
    </dgm:pt>
    <dgm:pt modelId="{7CB59B0B-CEFF-48FE-8DA9-16A5426FBAFD}" type="parTrans" cxnId="{D1C76CEC-D0CC-4807-BD96-BC26995AF826}">
      <dgm:prSet/>
      <dgm:spPr/>
      <dgm:t>
        <a:bodyPr/>
        <a:lstStyle/>
        <a:p>
          <a:endParaRPr lang="vi-VN"/>
        </a:p>
      </dgm:t>
    </dgm:pt>
    <dgm:pt modelId="{7A37FA64-F000-4CC0-9804-877B38EA679A}" type="sibTrans" cxnId="{D1C76CEC-D0CC-4807-BD96-BC26995AF826}">
      <dgm:prSet/>
      <dgm:spPr/>
      <dgm:t>
        <a:bodyPr/>
        <a:lstStyle/>
        <a:p>
          <a:endParaRPr lang="vi-VN"/>
        </a:p>
      </dgm:t>
    </dgm:pt>
    <dgm:pt modelId="{9B613002-03A6-4D09-B3A9-9305E9699CE8}">
      <dgm:prSet custT="1"/>
      <dgm:spPr/>
      <dgm:t>
        <a:bodyPr/>
        <a:lstStyle/>
        <a:p>
          <a:r>
            <a:rPr lang="de-DE" sz="1400" smtClean="0">
              <a:solidFill>
                <a:srgbClr val="002060"/>
              </a:solidFill>
              <a:latin typeface="Arial" pitchFamily="34" charset="0"/>
              <a:cs typeface="Arial" pitchFamily="34" charset="0"/>
            </a:rPr>
            <a:t>Tổng số nhân lực của đơn vị;</a:t>
          </a:r>
          <a:endParaRPr lang="vi-VN" sz="1400">
            <a:solidFill>
              <a:srgbClr val="002060"/>
            </a:solidFill>
            <a:latin typeface="Arial" pitchFamily="34" charset="0"/>
            <a:cs typeface="Arial" pitchFamily="34" charset="0"/>
          </a:endParaRPr>
        </a:p>
      </dgm:t>
    </dgm:pt>
    <dgm:pt modelId="{2CD51190-0F9E-491A-85F7-27838C7665C3}" type="parTrans" cxnId="{8046C33D-AF2A-4415-99F6-186867BE931C}">
      <dgm:prSet/>
      <dgm:spPr/>
      <dgm:t>
        <a:bodyPr/>
        <a:lstStyle/>
        <a:p>
          <a:endParaRPr lang="vi-VN"/>
        </a:p>
      </dgm:t>
    </dgm:pt>
    <dgm:pt modelId="{A7C64F51-5C1F-43CD-B2D4-FDDC84BB5D92}" type="sibTrans" cxnId="{8046C33D-AF2A-4415-99F6-186867BE931C}">
      <dgm:prSet/>
      <dgm:spPr/>
      <dgm:t>
        <a:bodyPr/>
        <a:lstStyle/>
        <a:p>
          <a:endParaRPr lang="vi-VN"/>
        </a:p>
      </dgm:t>
    </dgm:pt>
    <dgm:pt modelId="{22EB02E7-03D4-48C6-B2F2-F203695A58EE}">
      <dgm:prSet custT="1"/>
      <dgm:spPr/>
      <dgm:t>
        <a:bodyPr/>
        <a:lstStyle/>
        <a:p>
          <a:r>
            <a:rPr lang="de-DE" sz="1400" smtClean="0">
              <a:solidFill>
                <a:srgbClr val="002060"/>
              </a:solidFill>
              <a:latin typeface="Arial" pitchFamily="34" charset="0"/>
              <a:cs typeface="Arial" pitchFamily="34" charset="0"/>
            </a:rPr>
            <a:t>Nhân lực có trình độ (từ cao đẳng trở lên).</a:t>
          </a:r>
          <a:endParaRPr lang="vi-VN" sz="1400">
            <a:solidFill>
              <a:srgbClr val="002060"/>
            </a:solidFill>
            <a:latin typeface="Arial" pitchFamily="34" charset="0"/>
            <a:cs typeface="Arial" pitchFamily="34" charset="0"/>
          </a:endParaRPr>
        </a:p>
      </dgm:t>
    </dgm:pt>
    <dgm:pt modelId="{7C3DBE2D-906C-47AD-88DB-A8EE282E7766}" type="parTrans" cxnId="{31941586-2F17-4202-9A04-BFEDEFC38773}">
      <dgm:prSet/>
      <dgm:spPr/>
      <dgm:t>
        <a:bodyPr/>
        <a:lstStyle/>
        <a:p>
          <a:endParaRPr lang="vi-VN"/>
        </a:p>
      </dgm:t>
    </dgm:pt>
    <dgm:pt modelId="{2B124097-0742-4E8B-B66F-CB975AF9B921}" type="sibTrans" cxnId="{31941586-2F17-4202-9A04-BFEDEFC38773}">
      <dgm:prSet/>
      <dgm:spPr/>
      <dgm:t>
        <a:bodyPr/>
        <a:lstStyle/>
        <a:p>
          <a:endParaRPr lang="vi-VN"/>
        </a:p>
      </dgm:t>
    </dgm:pt>
    <dgm:pt modelId="{DD8C685F-28EC-4A5C-9970-C657F8CEB345}">
      <dgm:prSet custT="1"/>
      <dgm:spPr/>
      <dgm:t>
        <a:bodyPr/>
        <a:lstStyle/>
        <a:p>
          <a:r>
            <a:rPr lang="de-DE" sz="1700" b="1" smtClean="0">
              <a:solidFill>
                <a:schemeClr val="bg1"/>
              </a:solidFill>
              <a:latin typeface="Arial" pitchFamily="34" charset="0"/>
              <a:cs typeface="Arial" pitchFamily="34" charset="0"/>
            </a:rPr>
            <a:t>Thông tin về cơ sở hạ tầng và tiềm lực khác</a:t>
          </a:r>
          <a:endParaRPr lang="vi-VN" sz="1700" b="1">
            <a:solidFill>
              <a:schemeClr val="bg1"/>
            </a:solidFill>
            <a:latin typeface="Arial" pitchFamily="34" charset="0"/>
            <a:cs typeface="Arial" pitchFamily="34" charset="0"/>
          </a:endParaRPr>
        </a:p>
      </dgm:t>
    </dgm:pt>
    <dgm:pt modelId="{A7C4E699-9B07-4C8D-918B-F7391443A642}" type="parTrans" cxnId="{847EAD65-9285-4556-A8E7-903BEB5FBCA6}">
      <dgm:prSet/>
      <dgm:spPr/>
      <dgm:t>
        <a:bodyPr/>
        <a:lstStyle/>
        <a:p>
          <a:endParaRPr lang="vi-VN"/>
        </a:p>
      </dgm:t>
    </dgm:pt>
    <dgm:pt modelId="{2B7F00CF-DB82-40B8-AB19-E162870ED939}" type="sibTrans" cxnId="{847EAD65-9285-4556-A8E7-903BEB5FBCA6}">
      <dgm:prSet/>
      <dgm:spPr/>
      <dgm:t>
        <a:bodyPr/>
        <a:lstStyle/>
        <a:p>
          <a:endParaRPr lang="vi-VN"/>
        </a:p>
      </dgm:t>
    </dgm:pt>
    <dgm:pt modelId="{D91AAC66-9CF7-4C47-8A90-5FF4C7F90F8E}">
      <dgm:prSet custT="1"/>
      <dgm:spPr/>
      <dgm:t>
        <a:bodyPr/>
        <a:lstStyle/>
        <a:p>
          <a:r>
            <a:rPr lang="de-DE" sz="1400" smtClean="0">
              <a:solidFill>
                <a:srgbClr val="002060"/>
              </a:solidFill>
              <a:latin typeface="Arial" pitchFamily="34" charset="0"/>
              <a:cs typeface="Arial" pitchFamily="34" charset="0"/>
            </a:rPr>
            <a:t>Tổng thu của đơn vị;</a:t>
          </a:r>
          <a:endParaRPr lang="vi-VN" sz="1400">
            <a:solidFill>
              <a:srgbClr val="002060"/>
            </a:solidFill>
            <a:latin typeface="Arial" pitchFamily="34" charset="0"/>
            <a:cs typeface="Arial" pitchFamily="34" charset="0"/>
          </a:endParaRPr>
        </a:p>
      </dgm:t>
    </dgm:pt>
    <dgm:pt modelId="{B6AE9A22-2FAD-4169-890D-93F65BFF3FCA}" type="parTrans" cxnId="{DB964DB6-8188-4F99-AA2A-21BD119584C0}">
      <dgm:prSet/>
      <dgm:spPr/>
      <dgm:t>
        <a:bodyPr/>
        <a:lstStyle/>
        <a:p>
          <a:endParaRPr lang="vi-VN"/>
        </a:p>
      </dgm:t>
    </dgm:pt>
    <dgm:pt modelId="{CDC245DE-2D11-44FF-B08C-04551C489124}" type="sibTrans" cxnId="{DB964DB6-8188-4F99-AA2A-21BD119584C0}">
      <dgm:prSet/>
      <dgm:spPr/>
      <dgm:t>
        <a:bodyPr/>
        <a:lstStyle/>
        <a:p>
          <a:endParaRPr lang="vi-VN"/>
        </a:p>
      </dgm:t>
    </dgm:pt>
    <dgm:pt modelId="{B852B6F0-494E-40EF-85AB-A219D4C4B2E1}">
      <dgm:prSet custT="1"/>
      <dgm:spPr/>
      <dgm:t>
        <a:bodyPr/>
        <a:lstStyle/>
        <a:p>
          <a:r>
            <a:rPr lang="de-DE" sz="1400" smtClean="0">
              <a:solidFill>
                <a:srgbClr val="002060"/>
              </a:solidFill>
              <a:latin typeface="Arial" pitchFamily="34" charset="0"/>
              <a:cs typeface="Arial" pitchFamily="34" charset="0"/>
            </a:rPr>
            <a:t>Tổng chi của đơn vị;</a:t>
          </a:r>
          <a:endParaRPr lang="vi-VN" sz="1400">
            <a:solidFill>
              <a:srgbClr val="002060"/>
            </a:solidFill>
            <a:latin typeface="Arial" pitchFamily="34" charset="0"/>
            <a:cs typeface="Arial" pitchFamily="34" charset="0"/>
          </a:endParaRPr>
        </a:p>
      </dgm:t>
    </dgm:pt>
    <dgm:pt modelId="{AF9377C8-C8B6-4B4E-BEB1-51F0AD0B08FF}" type="parTrans" cxnId="{8FA715D6-9562-49D0-99A2-ECC638AF971B}">
      <dgm:prSet/>
      <dgm:spPr/>
      <dgm:t>
        <a:bodyPr/>
        <a:lstStyle/>
        <a:p>
          <a:endParaRPr lang="vi-VN"/>
        </a:p>
      </dgm:t>
    </dgm:pt>
    <dgm:pt modelId="{773A759A-A145-4310-ADB8-C4BC241927E5}" type="sibTrans" cxnId="{8FA715D6-9562-49D0-99A2-ECC638AF971B}">
      <dgm:prSet/>
      <dgm:spPr/>
      <dgm:t>
        <a:bodyPr/>
        <a:lstStyle/>
        <a:p>
          <a:endParaRPr lang="vi-VN"/>
        </a:p>
      </dgm:t>
    </dgm:pt>
    <dgm:pt modelId="{81F1FD11-4378-4495-9D5E-4C9E2B4ED263}">
      <dgm:prSet custT="1"/>
      <dgm:spPr/>
      <dgm:t>
        <a:bodyPr/>
        <a:lstStyle/>
        <a:p>
          <a:r>
            <a:rPr lang="de-DE" sz="1400" smtClean="0">
              <a:solidFill>
                <a:srgbClr val="002060"/>
              </a:solidFill>
              <a:latin typeface="Arial" pitchFamily="34" charset="0"/>
              <a:cs typeface="Arial" pitchFamily="34" charset="0"/>
            </a:rPr>
            <a:t>Chi cho KH&amp;CN theo nguồn cấp kinh phí;</a:t>
          </a:r>
          <a:endParaRPr lang="vi-VN" sz="1400">
            <a:solidFill>
              <a:srgbClr val="002060"/>
            </a:solidFill>
            <a:latin typeface="Arial" pitchFamily="34" charset="0"/>
            <a:cs typeface="Arial" pitchFamily="34" charset="0"/>
          </a:endParaRPr>
        </a:p>
      </dgm:t>
    </dgm:pt>
    <dgm:pt modelId="{D35B2CFA-B0E7-421C-BBCB-EA1011AC00ED}" type="parTrans" cxnId="{613F949D-25AD-47F5-96BB-2A6D687804CB}">
      <dgm:prSet/>
      <dgm:spPr/>
      <dgm:t>
        <a:bodyPr/>
        <a:lstStyle/>
        <a:p>
          <a:endParaRPr lang="vi-VN"/>
        </a:p>
      </dgm:t>
    </dgm:pt>
    <dgm:pt modelId="{581F1F21-2047-4652-BE2D-DCD7A2CB6A73}" type="sibTrans" cxnId="{613F949D-25AD-47F5-96BB-2A6D687804CB}">
      <dgm:prSet/>
      <dgm:spPr/>
      <dgm:t>
        <a:bodyPr/>
        <a:lstStyle/>
        <a:p>
          <a:endParaRPr lang="vi-VN"/>
        </a:p>
      </dgm:t>
    </dgm:pt>
    <dgm:pt modelId="{A1BE2EEC-4AFC-4E02-B130-DF0C283842BC}">
      <dgm:prSet custT="1"/>
      <dgm:spPr/>
      <dgm:t>
        <a:bodyPr/>
        <a:lstStyle/>
        <a:p>
          <a:r>
            <a:rPr lang="de-DE" sz="1400" smtClean="0">
              <a:solidFill>
                <a:srgbClr val="002060"/>
              </a:solidFill>
              <a:latin typeface="Arial" pitchFamily="34" charset="0"/>
              <a:cs typeface="Arial" pitchFamily="34" charset="0"/>
            </a:rPr>
            <a:t>Chi cho KH&amp;CN theo loại chi.</a:t>
          </a:r>
          <a:endParaRPr lang="vi-VN" sz="1400">
            <a:solidFill>
              <a:srgbClr val="002060"/>
            </a:solidFill>
            <a:latin typeface="Arial" pitchFamily="34" charset="0"/>
            <a:cs typeface="Arial" pitchFamily="34" charset="0"/>
          </a:endParaRPr>
        </a:p>
      </dgm:t>
    </dgm:pt>
    <dgm:pt modelId="{B45644B4-E3A8-4E41-9462-58CC7B281DA0}" type="parTrans" cxnId="{85AAC909-0D62-4346-BAFC-1BEDFC4AEF51}">
      <dgm:prSet/>
      <dgm:spPr/>
      <dgm:t>
        <a:bodyPr/>
        <a:lstStyle/>
        <a:p>
          <a:endParaRPr lang="vi-VN"/>
        </a:p>
      </dgm:t>
    </dgm:pt>
    <dgm:pt modelId="{7A78EB14-6057-412E-8E6B-0FE0F82794B5}" type="sibTrans" cxnId="{85AAC909-0D62-4346-BAFC-1BEDFC4AEF51}">
      <dgm:prSet/>
      <dgm:spPr/>
      <dgm:t>
        <a:bodyPr/>
        <a:lstStyle/>
        <a:p>
          <a:endParaRPr lang="vi-VN"/>
        </a:p>
      </dgm:t>
    </dgm:pt>
    <dgm:pt modelId="{83BE85F7-372F-4D83-B713-3F8048779BF9}">
      <dgm:prSet custT="1"/>
      <dgm:spPr/>
      <dgm:t>
        <a:bodyPr/>
        <a:lstStyle/>
        <a:p>
          <a:r>
            <a:rPr lang="de-DE" sz="1400" smtClean="0">
              <a:solidFill>
                <a:srgbClr val="002060"/>
              </a:solidFill>
              <a:latin typeface="Arial" pitchFamily="34" charset="0"/>
              <a:cs typeface="Arial" pitchFamily="34" charset="0"/>
            </a:rPr>
            <a:t>Trụ sở, đất đai, nhà xưởng;</a:t>
          </a:r>
          <a:endParaRPr lang="vi-VN" sz="1400">
            <a:solidFill>
              <a:srgbClr val="002060"/>
            </a:solidFill>
            <a:latin typeface="Arial" pitchFamily="34" charset="0"/>
            <a:cs typeface="Arial" pitchFamily="34" charset="0"/>
          </a:endParaRPr>
        </a:p>
      </dgm:t>
    </dgm:pt>
    <dgm:pt modelId="{30DA1A18-EA83-4168-9A18-625464C0D9A4}" type="parTrans" cxnId="{D3D60093-2221-46AC-B760-D6FCC5D9CE46}">
      <dgm:prSet/>
      <dgm:spPr/>
      <dgm:t>
        <a:bodyPr/>
        <a:lstStyle/>
        <a:p>
          <a:endParaRPr lang="vi-VN"/>
        </a:p>
      </dgm:t>
    </dgm:pt>
    <dgm:pt modelId="{929536CF-823F-4EE5-B8D9-BEA462A8B16C}" type="sibTrans" cxnId="{D3D60093-2221-46AC-B760-D6FCC5D9CE46}">
      <dgm:prSet/>
      <dgm:spPr/>
      <dgm:t>
        <a:bodyPr/>
        <a:lstStyle/>
        <a:p>
          <a:endParaRPr lang="vi-VN"/>
        </a:p>
      </dgm:t>
    </dgm:pt>
    <dgm:pt modelId="{BADD55B6-3257-4DA6-AECA-E3B3829537F0}">
      <dgm:prSet custT="1"/>
      <dgm:spPr/>
      <dgm:t>
        <a:bodyPr/>
        <a:lstStyle/>
        <a:p>
          <a:r>
            <a:rPr lang="de-DE" sz="1400" smtClean="0">
              <a:solidFill>
                <a:srgbClr val="002060"/>
              </a:solidFill>
              <a:latin typeface="Arial" pitchFamily="34" charset="0"/>
              <a:cs typeface="Arial" pitchFamily="34" charset="0"/>
            </a:rPr>
            <a:t>Giá trị còn lại của tài sản cố định;</a:t>
          </a:r>
          <a:endParaRPr lang="vi-VN" sz="1400">
            <a:solidFill>
              <a:srgbClr val="002060"/>
            </a:solidFill>
            <a:latin typeface="Arial" pitchFamily="34" charset="0"/>
            <a:cs typeface="Arial" pitchFamily="34" charset="0"/>
          </a:endParaRPr>
        </a:p>
      </dgm:t>
    </dgm:pt>
    <dgm:pt modelId="{AA01F179-8CA9-4951-95B8-2704AF6B1416}" type="parTrans" cxnId="{7EAA397C-1CCC-43E2-9CF8-C76D4A6744EA}">
      <dgm:prSet/>
      <dgm:spPr/>
      <dgm:t>
        <a:bodyPr/>
        <a:lstStyle/>
        <a:p>
          <a:endParaRPr lang="vi-VN"/>
        </a:p>
      </dgm:t>
    </dgm:pt>
    <dgm:pt modelId="{98F78FE1-F890-4CA6-A2B2-FD3DEA500FC3}" type="sibTrans" cxnId="{7EAA397C-1CCC-43E2-9CF8-C76D4A6744EA}">
      <dgm:prSet/>
      <dgm:spPr/>
      <dgm:t>
        <a:bodyPr/>
        <a:lstStyle/>
        <a:p>
          <a:endParaRPr lang="vi-VN"/>
        </a:p>
      </dgm:t>
    </dgm:pt>
    <dgm:pt modelId="{0353DE32-AD09-46C0-9704-4B170A2DDB07}">
      <dgm:prSet custT="1"/>
      <dgm:spPr/>
      <dgm:t>
        <a:bodyPr/>
        <a:lstStyle/>
        <a:p>
          <a:r>
            <a:rPr lang="de-DE" sz="1400" smtClean="0">
              <a:solidFill>
                <a:srgbClr val="002060"/>
              </a:solidFill>
              <a:latin typeface="Arial" pitchFamily="34" charset="0"/>
              <a:cs typeface="Arial" pitchFamily="34" charset="0"/>
            </a:rPr>
            <a:t>Thông tin KH&amp;CN;</a:t>
          </a:r>
          <a:endParaRPr lang="vi-VN" sz="1400">
            <a:solidFill>
              <a:srgbClr val="002060"/>
            </a:solidFill>
            <a:latin typeface="Arial" pitchFamily="34" charset="0"/>
            <a:cs typeface="Arial" pitchFamily="34" charset="0"/>
          </a:endParaRPr>
        </a:p>
      </dgm:t>
    </dgm:pt>
    <dgm:pt modelId="{B5D0E0CB-58B4-4ECE-9235-890F6E4017AC}" type="parTrans" cxnId="{3E8DFB45-26CD-4174-B7C0-1F2972D0EF13}">
      <dgm:prSet/>
      <dgm:spPr/>
      <dgm:t>
        <a:bodyPr/>
        <a:lstStyle/>
        <a:p>
          <a:endParaRPr lang="vi-VN"/>
        </a:p>
      </dgm:t>
    </dgm:pt>
    <dgm:pt modelId="{D2066C75-F496-4325-9E96-3D62F71C29FE}" type="sibTrans" cxnId="{3E8DFB45-26CD-4174-B7C0-1F2972D0EF13}">
      <dgm:prSet/>
      <dgm:spPr/>
      <dgm:t>
        <a:bodyPr/>
        <a:lstStyle/>
        <a:p>
          <a:endParaRPr lang="vi-VN"/>
        </a:p>
      </dgm:t>
    </dgm:pt>
    <dgm:pt modelId="{8A2D508E-3315-46A0-8F86-4D4381FBD869}">
      <dgm:prSet custT="1"/>
      <dgm:spPr/>
      <dgm:t>
        <a:bodyPr/>
        <a:lstStyle/>
        <a:p>
          <a:r>
            <a:rPr lang="de-DE" sz="1400" smtClean="0">
              <a:solidFill>
                <a:srgbClr val="002060"/>
              </a:solidFill>
              <a:latin typeface="Arial" pitchFamily="34" charset="0"/>
              <a:cs typeface="Arial" pitchFamily="34" charset="0"/>
            </a:rPr>
            <a:t>Tài sản trí tuệ;</a:t>
          </a:r>
          <a:endParaRPr lang="vi-VN" sz="1400">
            <a:solidFill>
              <a:srgbClr val="002060"/>
            </a:solidFill>
            <a:latin typeface="Arial" pitchFamily="34" charset="0"/>
            <a:cs typeface="Arial" pitchFamily="34" charset="0"/>
          </a:endParaRPr>
        </a:p>
      </dgm:t>
    </dgm:pt>
    <dgm:pt modelId="{959948CC-B482-4037-A8D4-F89F4965A340}" type="parTrans" cxnId="{6F61D18E-9686-4A75-9478-072BCB0B3860}">
      <dgm:prSet/>
      <dgm:spPr/>
      <dgm:t>
        <a:bodyPr/>
        <a:lstStyle/>
        <a:p>
          <a:endParaRPr lang="vi-VN"/>
        </a:p>
      </dgm:t>
    </dgm:pt>
    <dgm:pt modelId="{33517D0A-A3E6-4438-B964-EEF1BA102393}" type="sibTrans" cxnId="{6F61D18E-9686-4A75-9478-072BCB0B3860}">
      <dgm:prSet/>
      <dgm:spPr/>
      <dgm:t>
        <a:bodyPr/>
        <a:lstStyle/>
        <a:p>
          <a:endParaRPr lang="vi-VN"/>
        </a:p>
      </dgm:t>
    </dgm:pt>
    <dgm:pt modelId="{965B7DFB-39C8-4B12-8CE6-62CD3D1DEB6C}">
      <dgm:prSet custT="1"/>
      <dgm:spPr/>
      <dgm:t>
        <a:bodyPr/>
        <a:lstStyle/>
        <a:p>
          <a:r>
            <a:rPr lang="de-DE" sz="1400" smtClean="0">
              <a:solidFill>
                <a:srgbClr val="002060"/>
              </a:solidFill>
              <a:latin typeface="Arial" pitchFamily="34" charset="0"/>
              <a:cs typeface="Arial" pitchFamily="34" charset="0"/>
            </a:rPr>
            <a:t>Các trang thiết bị thí nghiệm có giá trị lớn. </a:t>
          </a:r>
          <a:endParaRPr lang="vi-VN" sz="1400">
            <a:solidFill>
              <a:srgbClr val="002060"/>
            </a:solidFill>
            <a:latin typeface="Arial" pitchFamily="34" charset="0"/>
            <a:cs typeface="Arial" pitchFamily="34" charset="0"/>
          </a:endParaRPr>
        </a:p>
      </dgm:t>
    </dgm:pt>
    <dgm:pt modelId="{4D93BA98-34C9-4AEB-8EE9-8E11F071F501}" type="parTrans" cxnId="{515D3D0F-64EB-49B5-86F9-67AFD9D5E57F}">
      <dgm:prSet/>
      <dgm:spPr/>
      <dgm:t>
        <a:bodyPr/>
        <a:lstStyle/>
        <a:p>
          <a:endParaRPr lang="vi-VN"/>
        </a:p>
      </dgm:t>
    </dgm:pt>
    <dgm:pt modelId="{FEEA295C-CCFB-4B2A-856B-2C4172D32293}" type="sibTrans" cxnId="{515D3D0F-64EB-49B5-86F9-67AFD9D5E57F}">
      <dgm:prSet/>
      <dgm:spPr/>
      <dgm:t>
        <a:bodyPr/>
        <a:lstStyle/>
        <a:p>
          <a:endParaRPr lang="vi-VN"/>
        </a:p>
      </dgm:t>
    </dgm:pt>
    <dgm:pt modelId="{C3A91B1C-73D6-4B33-B614-95CE2665C7CA}" type="pres">
      <dgm:prSet presAssocID="{38536A2E-E90A-4DFB-AA33-3C69029D97E3}" presName="linear" presStyleCnt="0">
        <dgm:presLayoutVars>
          <dgm:dir/>
          <dgm:animLvl val="lvl"/>
          <dgm:resizeHandles val="exact"/>
        </dgm:presLayoutVars>
      </dgm:prSet>
      <dgm:spPr/>
      <dgm:t>
        <a:bodyPr/>
        <a:lstStyle/>
        <a:p>
          <a:endParaRPr lang="vi-VN"/>
        </a:p>
      </dgm:t>
    </dgm:pt>
    <dgm:pt modelId="{FFBD26F3-B34C-4077-9F64-AD24D1E2A4A6}" type="pres">
      <dgm:prSet presAssocID="{818D0F20-CC47-4E4E-A96E-CEE00BA6AB22}" presName="parentLin" presStyleCnt="0"/>
      <dgm:spPr/>
    </dgm:pt>
    <dgm:pt modelId="{B33ECDC5-A1FA-40B1-8104-80657B2C033B}" type="pres">
      <dgm:prSet presAssocID="{818D0F20-CC47-4E4E-A96E-CEE00BA6AB22}" presName="parentLeftMargin" presStyleLbl="node1" presStyleIdx="0" presStyleCnt="4"/>
      <dgm:spPr/>
      <dgm:t>
        <a:bodyPr/>
        <a:lstStyle/>
        <a:p>
          <a:endParaRPr lang="vi-VN"/>
        </a:p>
      </dgm:t>
    </dgm:pt>
    <dgm:pt modelId="{84E53645-FCB5-4005-A720-7960A9268CE0}" type="pres">
      <dgm:prSet presAssocID="{818D0F20-CC47-4E4E-A96E-CEE00BA6AB22}" presName="parentText" presStyleLbl="node1" presStyleIdx="0" presStyleCnt="4" custScaleX="122988" custScaleY="97893" custLinFactNeighborX="-8046" custLinFactNeighborY="-4127">
        <dgm:presLayoutVars>
          <dgm:chMax val="0"/>
          <dgm:bulletEnabled val="1"/>
        </dgm:presLayoutVars>
      </dgm:prSet>
      <dgm:spPr/>
      <dgm:t>
        <a:bodyPr/>
        <a:lstStyle/>
        <a:p>
          <a:endParaRPr lang="vi-VN"/>
        </a:p>
      </dgm:t>
    </dgm:pt>
    <dgm:pt modelId="{29035C06-8049-49BF-8FF1-982E1BBC42C9}" type="pres">
      <dgm:prSet presAssocID="{818D0F20-CC47-4E4E-A96E-CEE00BA6AB22}" presName="negativeSpace" presStyleCnt="0"/>
      <dgm:spPr/>
    </dgm:pt>
    <dgm:pt modelId="{1E22761F-D1E7-4291-B37B-8323DFD73329}" type="pres">
      <dgm:prSet presAssocID="{818D0F20-CC47-4E4E-A96E-CEE00BA6AB22}" presName="childText" presStyleLbl="conFgAcc1" presStyleIdx="0" presStyleCnt="4">
        <dgm:presLayoutVars>
          <dgm:bulletEnabled val="1"/>
        </dgm:presLayoutVars>
      </dgm:prSet>
      <dgm:spPr>
        <a:prstGeom prst="rect">
          <a:avLst/>
        </a:prstGeom>
      </dgm:spPr>
      <dgm:t>
        <a:bodyPr/>
        <a:lstStyle/>
        <a:p>
          <a:endParaRPr lang="vi-VN"/>
        </a:p>
      </dgm:t>
    </dgm:pt>
    <dgm:pt modelId="{4A11BEA6-FC27-4A62-9BC0-F0DE358D0C53}" type="pres">
      <dgm:prSet presAssocID="{1BCB38AE-75E9-4CB4-902D-351200211EFE}" presName="spaceBetweenRectangles" presStyleCnt="0"/>
      <dgm:spPr/>
    </dgm:pt>
    <dgm:pt modelId="{EBABA340-995E-447D-8D5A-C9D1FA19D193}" type="pres">
      <dgm:prSet presAssocID="{BC8C228D-BC26-4137-A1BA-EC0CF1055DAF}" presName="parentLin" presStyleCnt="0"/>
      <dgm:spPr/>
    </dgm:pt>
    <dgm:pt modelId="{CBB44FA6-CAD4-4C51-A406-B6E777F1D05D}" type="pres">
      <dgm:prSet presAssocID="{BC8C228D-BC26-4137-A1BA-EC0CF1055DAF}" presName="parentLeftMargin" presStyleLbl="node1" presStyleIdx="0" presStyleCnt="4"/>
      <dgm:spPr/>
      <dgm:t>
        <a:bodyPr/>
        <a:lstStyle/>
        <a:p>
          <a:endParaRPr lang="vi-VN"/>
        </a:p>
      </dgm:t>
    </dgm:pt>
    <dgm:pt modelId="{C6699568-0A95-4F51-B99B-E204C55FB286}" type="pres">
      <dgm:prSet presAssocID="{BC8C228D-BC26-4137-A1BA-EC0CF1055DAF}" presName="parentText" presStyleLbl="node1" presStyleIdx="1" presStyleCnt="4" custScaleX="126273">
        <dgm:presLayoutVars>
          <dgm:chMax val="0"/>
          <dgm:bulletEnabled val="1"/>
        </dgm:presLayoutVars>
      </dgm:prSet>
      <dgm:spPr/>
      <dgm:t>
        <a:bodyPr/>
        <a:lstStyle/>
        <a:p>
          <a:endParaRPr lang="vi-VN"/>
        </a:p>
      </dgm:t>
    </dgm:pt>
    <dgm:pt modelId="{1BFBD27D-9AFD-4FEF-845F-34C5C7E11556}" type="pres">
      <dgm:prSet presAssocID="{BC8C228D-BC26-4137-A1BA-EC0CF1055DAF}" presName="negativeSpace" presStyleCnt="0"/>
      <dgm:spPr/>
    </dgm:pt>
    <dgm:pt modelId="{EC96DA15-4DE0-49CD-A0E2-8394A0877C70}" type="pres">
      <dgm:prSet presAssocID="{BC8C228D-BC26-4137-A1BA-EC0CF1055DAF}" presName="childText" presStyleLbl="conFgAcc1" presStyleIdx="1" presStyleCnt="4">
        <dgm:presLayoutVars>
          <dgm:bulletEnabled val="1"/>
        </dgm:presLayoutVars>
      </dgm:prSet>
      <dgm:spPr/>
      <dgm:t>
        <a:bodyPr/>
        <a:lstStyle/>
        <a:p>
          <a:endParaRPr lang="vi-VN"/>
        </a:p>
      </dgm:t>
    </dgm:pt>
    <dgm:pt modelId="{A02A6E8E-EF9F-4AE3-B6E5-B762C0C60450}" type="pres">
      <dgm:prSet presAssocID="{D0162996-E4FE-42FB-B117-F195DE2D3959}" presName="spaceBetweenRectangles" presStyleCnt="0"/>
      <dgm:spPr/>
    </dgm:pt>
    <dgm:pt modelId="{A95D50AE-EDB1-47EA-A5BE-6ABBA9716EA9}" type="pres">
      <dgm:prSet presAssocID="{22A3BC37-10E5-41E2-9175-325FA1B0C59F}" presName="parentLin" presStyleCnt="0"/>
      <dgm:spPr/>
    </dgm:pt>
    <dgm:pt modelId="{8E351F1A-647C-45EC-A19C-786ABD704F4D}" type="pres">
      <dgm:prSet presAssocID="{22A3BC37-10E5-41E2-9175-325FA1B0C59F}" presName="parentLeftMargin" presStyleLbl="node1" presStyleIdx="1" presStyleCnt="4"/>
      <dgm:spPr/>
      <dgm:t>
        <a:bodyPr/>
        <a:lstStyle/>
        <a:p>
          <a:endParaRPr lang="vi-VN"/>
        </a:p>
      </dgm:t>
    </dgm:pt>
    <dgm:pt modelId="{BEC9DD0F-2F80-426D-84C1-979645309B3E}" type="pres">
      <dgm:prSet presAssocID="{22A3BC37-10E5-41E2-9175-325FA1B0C59F}" presName="parentText" presStyleLbl="node1" presStyleIdx="2" presStyleCnt="4" custScaleX="122167">
        <dgm:presLayoutVars>
          <dgm:chMax val="0"/>
          <dgm:bulletEnabled val="1"/>
        </dgm:presLayoutVars>
      </dgm:prSet>
      <dgm:spPr/>
      <dgm:t>
        <a:bodyPr/>
        <a:lstStyle/>
        <a:p>
          <a:endParaRPr lang="vi-VN"/>
        </a:p>
      </dgm:t>
    </dgm:pt>
    <dgm:pt modelId="{9EF24E10-129A-4B4F-8904-8EB496CAF3FD}" type="pres">
      <dgm:prSet presAssocID="{22A3BC37-10E5-41E2-9175-325FA1B0C59F}" presName="negativeSpace" presStyleCnt="0"/>
      <dgm:spPr/>
    </dgm:pt>
    <dgm:pt modelId="{667CA13A-C9FD-4918-8A30-9885D1E20B38}" type="pres">
      <dgm:prSet presAssocID="{22A3BC37-10E5-41E2-9175-325FA1B0C59F}" presName="childText" presStyleLbl="conFgAcc1" presStyleIdx="2" presStyleCnt="4">
        <dgm:presLayoutVars>
          <dgm:bulletEnabled val="1"/>
        </dgm:presLayoutVars>
      </dgm:prSet>
      <dgm:spPr/>
      <dgm:t>
        <a:bodyPr/>
        <a:lstStyle/>
        <a:p>
          <a:endParaRPr lang="vi-VN"/>
        </a:p>
      </dgm:t>
    </dgm:pt>
    <dgm:pt modelId="{25947D63-C30A-4122-AEFE-9A67DB4FD361}" type="pres">
      <dgm:prSet presAssocID="{08D95487-9FD2-42CE-A8A0-CCBA1B14504B}" presName="spaceBetweenRectangles" presStyleCnt="0"/>
      <dgm:spPr/>
    </dgm:pt>
    <dgm:pt modelId="{58B43245-BDAB-4B38-AEC3-8E113A8888B7}" type="pres">
      <dgm:prSet presAssocID="{DD8C685F-28EC-4A5C-9970-C657F8CEB345}" presName="parentLin" presStyleCnt="0"/>
      <dgm:spPr/>
    </dgm:pt>
    <dgm:pt modelId="{57FF1249-A051-4EA8-BE8A-BFBFFC9C201E}" type="pres">
      <dgm:prSet presAssocID="{DD8C685F-28EC-4A5C-9970-C657F8CEB345}" presName="parentLeftMargin" presStyleLbl="node1" presStyleIdx="2" presStyleCnt="4"/>
      <dgm:spPr/>
      <dgm:t>
        <a:bodyPr/>
        <a:lstStyle/>
        <a:p>
          <a:endParaRPr lang="vi-VN"/>
        </a:p>
      </dgm:t>
    </dgm:pt>
    <dgm:pt modelId="{79F3C416-C2BB-4E81-810F-F07462E49CB4}" type="pres">
      <dgm:prSet presAssocID="{DD8C685F-28EC-4A5C-9970-C657F8CEB345}" presName="parentText" presStyleLbl="node1" presStyleIdx="3" presStyleCnt="4" custScaleX="122168">
        <dgm:presLayoutVars>
          <dgm:chMax val="0"/>
          <dgm:bulletEnabled val="1"/>
        </dgm:presLayoutVars>
      </dgm:prSet>
      <dgm:spPr/>
      <dgm:t>
        <a:bodyPr/>
        <a:lstStyle/>
        <a:p>
          <a:endParaRPr lang="vi-VN"/>
        </a:p>
      </dgm:t>
    </dgm:pt>
    <dgm:pt modelId="{01A7699E-87D8-40AC-B625-A3946E9C7213}" type="pres">
      <dgm:prSet presAssocID="{DD8C685F-28EC-4A5C-9970-C657F8CEB345}" presName="negativeSpace" presStyleCnt="0"/>
      <dgm:spPr/>
    </dgm:pt>
    <dgm:pt modelId="{CE69E130-7FFF-430D-81D7-B99C35C89AD6}" type="pres">
      <dgm:prSet presAssocID="{DD8C685F-28EC-4A5C-9970-C657F8CEB345}" presName="childText" presStyleLbl="conFgAcc1" presStyleIdx="3" presStyleCnt="4" custLinFactNeighborY="22974">
        <dgm:presLayoutVars>
          <dgm:bulletEnabled val="1"/>
        </dgm:presLayoutVars>
      </dgm:prSet>
      <dgm:spPr/>
      <dgm:t>
        <a:bodyPr/>
        <a:lstStyle/>
        <a:p>
          <a:endParaRPr lang="vi-VN"/>
        </a:p>
      </dgm:t>
    </dgm:pt>
  </dgm:ptLst>
  <dgm:cxnLst>
    <dgm:cxn modelId="{222DF998-3FBF-4733-B943-CF7977659604}" type="presOf" srcId="{818D0F20-CC47-4E4E-A96E-CEE00BA6AB22}" destId="{B33ECDC5-A1FA-40B1-8104-80657B2C033B}" srcOrd="0" destOrd="0" presId="urn:microsoft.com/office/officeart/2005/8/layout/list1"/>
    <dgm:cxn modelId="{ADCF7F2F-7740-4600-89F6-DC5639709BDE}" srcId="{38536A2E-E90A-4DFB-AA33-3C69029D97E3}" destId="{818D0F20-CC47-4E4E-A96E-CEE00BA6AB22}" srcOrd="0" destOrd="0" parTransId="{54B4BBD7-5921-4856-8A63-73C9EAE4B98F}" sibTransId="{1BCB38AE-75E9-4CB4-902D-351200211EFE}"/>
    <dgm:cxn modelId="{5E4E4168-BD95-43CB-8ADD-FB572E202FDC}" type="presOf" srcId="{22EB02E7-03D4-48C6-B2F2-F203695A58EE}" destId="{EC96DA15-4DE0-49CD-A0E2-8394A0877C70}" srcOrd="0" destOrd="1" presId="urn:microsoft.com/office/officeart/2005/8/layout/list1"/>
    <dgm:cxn modelId="{7610FE71-B6A9-42A1-AC23-6CB0544E93DB}" type="presOf" srcId="{9B613002-03A6-4D09-B3A9-9305E9699CE8}" destId="{EC96DA15-4DE0-49CD-A0E2-8394A0877C70}" srcOrd="0" destOrd="0" presId="urn:microsoft.com/office/officeart/2005/8/layout/list1"/>
    <dgm:cxn modelId="{52D4BD0D-2780-4CBD-96F2-E92A9CB21390}" type="presOf" srcId="{1A9F071F-4B38-47B0-A152-166100F469EA}" destId="{1E22761F-D1E7-4291-B37B-8323DFD73329}" srcOrd="0" destOrd="3" presId="urn:microsoft.com/office/officeart/2005/8/layout/list1"/>
    <dgm:cxn modelId="{613F949D-25AD-47F5-96BB-2A6D687804CB}" srcId="{22A3BC37-10E5-41E2-9175-325FA1B0C59F}" destId="{81F1FD11-4378-4495-9D5E-4C9E2B4ED263}" srcOrd="2" destOrd="0" parTransId="{D35B2CFA-B0E7-421C-BBCB-EA1011AC00ED}" sibTransId="{581F1F21-2047-4652-BE2D-DCD7A2CB6A73}"/>
    <dgm:cxn modelId="{694B5509-7B02-44A0-823A-D71C2A7F2ABC}" type="presOf" srcId="{DD8C685F-28EC-4A5C-9970-C657F8CEB345}" destId="{79F3C416-C2BB-4E81-810F-F07462E49CB4}" srcOrd="1" destOrd="0" presId="urn:microsoft.com/office/officeart/2005/8/layout/list1"/>
    <dgm:cxn modelId="{0883E36F-5606-4F1D-A760-F9C3EEF0DD96}" type="presOf" srcId="{7A7DB8EE-3C6A-4AAF-8CE1-394CE969FA32}" destId="{1E22761F-D1E7-4291-B37B-8323DFD73329}" srcOrd="0" destOrd="5" presId="urn:microsoft.com/office/officeart/2005/8/layout/list1"/>
    <dgm:cxn modelId="{DF3333AA-232C-43B4-8EF6-1DBC4761A78D}" type="presOf" srcId="{818D0F20-CC47-4E4E-A96E-CEE00BA6AB22}" destId="{84E53645-FCB5-4005-A720-7960A9268CE0}" srcOrd="1" destOrd="0" presId="urn:microsoft.com/office/officeart/2005/8/layout/list1"/>
    <dgm:cxn modelId="{320C0C01-205A-4E94-9409-EFB2674F1E41}" srcId="{38536A2E-E90A-4DFB-AA33-3C69029D97E3}" destId="{BC8C228D-BC26-4137-A1BA-EC0CF1055DAF}" srcOrd="1" destOrd="0" parTransId="{7B220A02-9367-4DB3-8475-B6D2E6418EF8}" sibTransId="{D0162996-E4FE-42FB-B117-F195DE2D3959}"/>
    <dgm:cxn modelId="{D3D60093-2221-46AC-B760-D6FCC5D9CE46}" srcId="{DD8C685F-28EC-4A5C-9970-C657F8CEB345}" destId="{83BE85F7-372F-4D83-B713-3F8048779BF9}" srcOrd="0" destOrd="0" parTransId="{30DA1A18-EA83-4168-9A18-625464C0D9A4}" sibTransId="{929536CF-823F-4EE5-B8D9-BEA462A8B16C}"/>
    <dgm:cxn modelId="{6F61D18E-9686-4A75-9478-072BCB0B3860}" srcId="{DD8C685F-28EC-4A5C-9970-C657F8CEB345}" destId="{8A2D508E-3315-46A0-8F86-4D4381FBD869}" srcOrd="3" destOrd="0" parTransId="{959948CC-B482-4037-A8D4-F89F4965A340}" sibTransId="{33517D0A-A3E6-4438-B964-EEF1BA102393}"/>
    <dgm:cxn modelId="{3E8DFB45-26CD-4174-B7C0-1F2972D0EF13}" srcId="{DD8C685F-28EC-4A5C-9970-C657F8CEB345}" destId="{0353DE32-AD09-46C0-9704-4B170A2DDB07}" srcOrd="2" destOrd="0" parTransId="{B5D0E0CB-58B4-4ECE-9235-890F6E4017AC}" sibTransId="{D2066C75-F496-4325-9E96-3D62F71C29FE}"/>
    <dgm:cxn modelId="{8FA715D6-9562-49D0-99A2-ECC638AF971B}" srcId="{22A3BC37-10E5-41E2-9175-325FA1B0C59F}" destId="{B852B6F0-494E-40EF-85AB-A219D4C4B2E1}" srcOrd="1" destOrd="0" parTransId="{AF9377C8-C8B6-4B4E-BEB1-51F0AD0B08FF}" sibTransId="{773A759A-A145-4310-ADB8-C4BC241927E5}"/>
    <dgm:cxn modelId="{D1C76CEC-D0CC-4807-BD96-BC26995AF826}" srcId="{818D0F20-CC47-4E4E-A96E-CEE00BA6AB22}" destId="{7A7DB8EE-3C6A-4AAF-8CE1-394CE969FA32}" srcOrd="5" destOrd="0" parTransId="{7CB59B0B-CEFF-48FE-8DA9-16A5426FBAFD}" sibTransId="{7A37FA64-F000-4CC0-9804-877B38EA679A}"/>
    <dgm:cxn modelId="{BEBB58B8-A2EE-4813-9724-8AABB3186232}" type="presOf" srcId="{B6438EBF-DA21-4D15-A552-D9C6F89C68A5}" destId="{1E22761F-D1E7-4291-B37B-8323DFD73329}" srcOrd="0" destOrd="4" presId="urn:microsoft.com/office/officeart/2005/8/layout/list1"/>
    <dgm:cxn modelId="{85AAC909-0D62-4346-BAFC-1BEDFC4AEF51}" srcId="{22A3BC37-10E5-41E2-9175-325FA1B0C59F}" destId="{A1BE2EEC-4AFC-4E02-B130-DF0C283842BC}" srcOrd="3" destOrd="0" parTransId="{B45644B4-E3A8-4E41-9462-58CC7B281DA0}" sibTransId="{7A78EB14-6057-412E-8E6B-0FE0F82794B5}"/>
    <dgm:cxn modelId="{61BBD4F8-38FA-4638-B5E5-DBB7667A47A0}" type="presOf" srcId="{38536A2E-E90A-4DFB-AA33-3C69029D97E3}" destId="{C3A91B1C-73D6-4B33-B614-95CE2665C7CA}" srcOrd="0" destOrd="0" presId="urn:microsoft.com/office/officeart/2005/8/layout/list1"/>
    <dgm:cxn modelId="{920309F3-A96D-4CD4-A815-DD341902812B}" type="presOf" srcId="{83BE85F7-372F-4D83-B713-3F8048779BF9}" destId="{CE69E130-7FFF-430D-81D7-B99C35C89AD6}" srcOrd="0" destOrd="0" presId="urn:microsoft.com/office/officeart/2005/8/layout/list1"/>
    <dgm:cxn modelId="{09A56EF0-FF87-4569-B246-6FF096A9CB20}" type="presOf" srcId="{22A3BC37-10E5-41E2-9175-325FA1B0C59F}" destId="{BEC9DD0F-2F80-426D-84C1-979645309B3E}" srcOrd="1" destOrd="0" presId="urn:microsoft.com/office/officeart/2005/8/layout/list1"/>
    <dgm:cxn modelId="{F5C3CAA1-D3A2-4824-8D3F-72FE240A67DD}" type="presOf" srcId="{BADD55B6-3257-4DA6-AECA-E3B3829537F0}" destId="{CE69E130-7FFF-430D-81D7-B99C35C89AD6}" srcOrd="0" destOrd="1" presId="urn:microsoft.com/office/officeart/2005/8/layout/list1"/>
    <dgm:cxn modelId="{92991763-7108-4205-95D5-D83CA13A02C2}" srcId="{818D0F20-CC47-4E4E-A96E-CEE00BA6AB22}" destId="{1A9F071F-4B38-47B0-A152-166100F469EA}" srcOrd="3" destOrd="0" parTransId="{63033B15-ADBC-422F-862B-DD4F9F69900D}" sibTransId="{2634BE6F-BF91-4020-BC48-5A3CEA4C7002}"/>
    <dgm:cxn modelId="{0D4A176D-2C16-48CB-98B6-3F34104810AB}" srcId="{818D0F20-CC47-4E4E-A96E-CEE00BA6AB22}" destId="{B6438EBF-DA21-4D15-A552-D9C6F89C68A5}" srcOrd="4" destOrd="0" parTransId="{B68AA204-22A4-4B19-824A-3D96E5C73A83}" sibTransId="{FAE8BA4B-ABC4-4D07-8DD1-534070E2D2E9}"/>
    <dgm:cxn modelId="{847EAD65-9285-4556-A8E7-903BEB5FBCA6}" srcId="{38536A2E-E90A-4DFB-AA33-3C69029D97E3}" destId="{DD8C685F-28EC-4A5C-9970-C657F8CEB345}" srcOrd="3" destOrd="0" parTransId="{A7C4E699-9B07-4C8D-918B-F7391443A642}" sibTransId="{2B7F00CF-DB82-40B8-AB19-E162870ED939}"/>
    <dgm:cxn modelId="{1BC136F4-FBA8-444E-BB20-44BD66D50FA5}" type="presOf" srcId="{965B7DFB-39C8-4B12-8CE6-62CD3D1DEB6C}" destId="{CE69E130-7FFF-430D-81D7-B99C35C89AD6}" srcOrd="0" destOrd="4" presId="urn:microsoft.com/office/officeart/2005/8/layout/list1"/>
    <dgm:cxn modelId="{16E2FA27-D226-47D8-8B50-EE06A7934548}" type="presOf" srcId="{52013BBE-96CE-49B8-9201-FD1EA19F21F2}" destId="{1E22761F-D1E7-4291-B37B-8323DFD73329}" srcOrd="0" destOrd="2" presId="urn:microsoft.com/office/officeart/2005/8/layout/list1"/>
    <dgm:cxn modelId="{D5FAB15C-F504-4AF9-9CFF-8614BE3C5DD7}" srcId="{38536A2E-E90A-4DFB-AA33-3C69029D97E3}" destId="{22A3BC37-10E5-41E2-9175-325FA1B0C59F}" srcOrd="2" destOrd="0" parTransId="{AEC1E508-2499-4199-BB9D-61E3B1C8A2ED}" sibTransId="{08D95487-9FD2-42CE-A8A0-CCBA1B14504B}"/>
    <dgm:cxn modelId="{C211C220-77FE-44D1-8E1E-2C82E56B8642}" type="presOf" srcId="{D91AAC66-9CF7-4C47-8A90-5FF4C7F90F8E}" destId="{667CA13A-C9FD-4918-8A30-9885D1E20B38}" srcOrd="0" destOrd="0" presId="urn:microsoft.com/office/officeart/2005/8/layout/list1"/>
    <dgm:cxn modelId="{E3908CEF-1D86-4F73-A265-B7C47BEB3EC9}" type="presOf" srcId="{8A2D508E-3315-46A0-8F86-4D4381FBD869}" destId="{CE69E130-7FFF-430D-81D7-B99C35C89AD6}" srcOrd="0" destOrd="3" presId="urn:microsoft.com/office/officeart/2005/8/layout/list1"/>
    <dgm:cxn modelId="{1DC9A150-43D7-4DDA-A0FE-555A7EDA3DD7}" type="presOf" srcId="{BC8C228D-BC26-4137-A1BA-EC0CF1055DAF}" destId="{CBB44FA6-CAD4-4C51-A406-B6E777F1D05D}" srcOrd="0" destOrd="0" presId="urn:microsoft.com/office/officeart/2005/8/layout/list1"/>
    <dgm:cxn modelId="{5ED85FAF-C130-45D7-BE5D-0A16058310F4}" type="presOf" srcId="{DD8C685F-28EC-4A5C-9970-C657F8CEB345}" destId="{57FF1249-A051-4EA8-BE8A-BFBFFC9C201E}" srcOrd="0" destOrd="0" presId="urn:microsoft.com/office/officeart/2005/8/layout/list1"/>
    <dgm:cxn modelId="{C9C1BAE1-4217-422D-8E09-8A839406CD9E}" type="presOf" srcId="{81F1FD11-4378-4495-9D5E-4C9E2B4ED263}" destId="{667CA13A-C9FD-4918-8A30-9885D1E20B38}" srcOrd="0" destOrd="2" presId="urn:microsoft.com/office/officeart/2005/8/layout/list1"/>
    <dgm:cxn modelId="{31941586-2F17-4202-9A04-BFEDEFC38773}" srcId="{BC8C228D-BC26-4137-A1BA-EC0CF1055DAF}" destId="{22EB02E7-03D4-48C6-B2F2-F203695A58EE}" srcOrd="1" destOrd="0" parTransId="{7C3DBE2D-906C-47AD-88DB-A8EE282E7766}" sibTransId="{2B124097-0742-4E8B-B66F-CB975AF9B921}"/>
    <dgm:cxn modelId="{216AEA46-5A34-4355-AEF4-6A6E7F9B35A1}" type="presOf" srcId="{731592D5-8479-4D72-994B-E8CE343B8F37}" destId="{1E22761F-D1E7-4291-B37B-8323DFD73329}" srcOrd="0" destOrd="1" presId="urn:microsoft.com/office/officeart/2005/8/layout/list1"/>
    <dgm:cxn modelId="{515D3D0F-64EB-49B5-86F9-67AFD9D5E57F}" srcId="{DD8C685F-28EC-4A5C-9970-C657F8CEB345}" destId="{965B7DFB-39C8-4B12-8CE6-62CD3D1DEB6C}" srcOrd="4" destOrd="0" parTransId="{4D93BA98-34C9-4AEB-8EE9-8E11F071F501}" sibTransId="{FEEA295C-CCFB-4B2A-856B-2C4172D32293}"/>
    <dgm:cxn modelId="{BDFF4489-4C0C-4BDA-B2E5-5AD5837B26F4}" srcId="{818D0F20-CC47-4E4E-A96E-CEE00BA6AB22}" destId="{B7698260-CB4E-4FF5-B950-7F285D358023}" srcOrd="0" destOrd="0" parTransId="{09ABF072-4A98-4210-8E95-BAF3491967F8}" sibTransId="{A19E3469-FE9A-40F4-B7C7-FC546C41BECF}"/>
    <dgm:cxn modelId="{82F7EE4E-35B9-4C8E-8770-857CA6EEDD37}" srcId="{818D0F20-CC47-4E4E-A96E-CEE00BA6AB22}" destId="{731592D5-8479-4D72-994B-E8CE343B8F37}" srcOrd="1" destOrd="0" parTransId="{BE1A1A8C-C6C7-4EDB-87F7-4F492546F3CA}" sibTransId="{D82B3EE2-1C95-41AC-98E4-A3CB018444AE}"/>
    <dgm:cxn modelId="{68BAFF2D-7656-4ED3-B883-4D56D1D888C7}" type="presOf" srcId="{A1BE2EEC-4AFC-4E02-B130-DF0C283842BC}" destId="{667CA13A-C9FD-4918-8A30-9885D1E20B38}" srcOrd="0" destOrd="3" presId="urn:microsoft.com/office/officeart/2005/8/layout/list1"/>
    <dgm:cxn modelId="{90931842-2BD9-4963-AAC2-D20794C59634}" type="presOf" srcId="{B7698260-CB4E-4FF5-B950-7F285D358023}" destId="{1E22761F-D1E7-4291-B37B-8323DFD73329}" srcOrd="0" destOrd="0" presId="urn:microsoft.com/office/officeart/2005/8/layout/list1"/>
    <dgm:cxn modelId="{8046C33D-AF2A-4415-99F6-186867BE931C}" srcId="{BC8C228D-BC26-4137-A1BA-EC0CF1055DAF}" destId="{9B613002-03A6-4D09-B3A9-9305E9699CE8}" srcOrd="0" destOrd="0" parTransId="{2CD51190-0F9E-491A-85F7-27838C7665C3}" sibTransId="{A7C64F51-5C1F-43CD-B2D4-FDDC84BB5D92}"/>
    <dgm:cxn modelId="{1C703141-CDFB-4D06-8884-68EEB5D057F0}" type="presOf" srcId="{BC8C228D-BC26-4137-A1BA-EC0CF1055DAF}" destId="{C6699568-0A95-4F51-B99B-E204C55FB286}" srcOrd="1" destOrd="0" presId="urn:microsoft.com/office/officeart/2005/8/layout/list1"/>
    <dgm:cxn modelId="{2559A8FF-C104-4D76-A550-4298BD083BA2}" type="presOf" srcId="{B852B6F0-494E-40EF-85AB-A219D4C4B2E1}" destId="{667CA13A-C9FD-4918-8A30-9885D1E20B38}" srcOrd="0" destOrd="1" presId="urn:microsoft.com/office/officeart/2005/8/layout/list1"/>
    <dgm:cxn modelId="{2DE8A054-171A-4CDB-A5E5-BCDEEFE9B1A1}" type="presOf" srcId="{0353DE32-AD09-46C0-9704-4B170A2DDB07}" destId="{CE69E130-7FFF-430D-81D7-B99C35C89AD6}" srcOrd="0" destOrd="2" presId="urn:microsoft.com/office/officeart/2005/8/layout/list1"/>
    <dgm:cxn modelId="{33776BDD-35B0-42BF-9049-1F57989896E2}" srcId="{818D0F20-CC47-4E4E-A96E-CEE00BA6AB22}" destId="{52013BBE-96CE-49B8-9201-FD1EA19F21F2}" srcOrd="2" destOrd="0" parTransId="{4099AF9E-A7C0-47E4-A1FE-05A979751A3E}" sibTransId="{EF2F46FE-1699-4D09-ACA7-36225EDA28B5}"/>
    <dgm:cxn modelId="{DB964DB6-8188-4F99-AA2A-21BD119584C0}" srcId="{22A3BC37-10E5-41E2-9175-325FA1B0C59F}" destId="{D91AAC66-9CF7-4C47-8A90-5FF4C7F90F8E}" srcOrd="0" destOrd="0" parTransId="{B6AE9A22-2FAD-4169-890D-93F65BFF3FCA}" sibTransId="{CDC245DE-2D11-44FF-B08C-04551C489124}"/>
    <dgm:cxn modelId="{39FC8E1B-9BC5-4E94-AFC0-2DDDCDADECE5}" type="presOf" srcId="{22A3BC37-10E5-41E2-9175-325FA1B0C59F}" destId="{8E351F1A-647C-45EC-A19C-786ABD704F4D}" srcOrd="0" destOrd="0" presId="urn:microsoft.com/office/officeart/2005/8/layout/list1"/>
    <dgm:cxn modelId="{7EAA397C-1CCC-43E2-9CF8-C76D4A6744EA}" srcId="{DD8C685F-28EC-4A5C-9970-C657F8CEB345}" destId="{BADD55B6-3257-4DA6-AECA-E3B3829537F0}" srcOrd="1" destOrd="0" parTransId="{AA01F179-8CA9-4951-95B8-2704AF6B1416}" sibTransId="{98F78FE1-F890-4CA6-A2B2-FD3DEA500FC3}"/>
    <dgm:cxn modelId="{B756E76F-3298-42D6-9759-7813BCCAD3F1}" type="presParOf" srcId="{C3A91B1C-73D6-4B33-B614-95CE2665C7CA}" destId="{FFBD26F3-B34C-4077-9F64-AD24D1E2A4A6}" srcOrd="0" destOrd="0" presId="urn:microsoft.com/office/officeart/2005/8/layout/list1"/>
    <dgm:cxn modelId="{E27ADD14-0F78-48A7-83FF-1303C92A1127}" type="presParOf" srcId="{FFBD26F3-B34C-4077-9F64-AD24D1E2A4A6}" destId="{B33ECDC5-A1FA-40B1-8104-80657B2C033B}" srcOrd="0" destOrd="0" presId="urn:microsoft.com/office/officeart/2005/8/layout/list1"/>
    <dgm:cxn modelId="{C6E1C348-8C87-4575-9BD7-BCE07F1C9DCD}" type="presParOf" srcId="{FFBD26F3-B34C-4077-9F64-AD24D1E2A4A6}" destId="{84E53645-FCB5-4005-A720-7960A9268CE0}" srcOrd="1" destOrd="0" presId="urn:microsoft.com/office/officeart/2005/8/layout/list1"/>
    <dgm:cxn modelId="{CF5DB373-B521-4800-92E1-1DFCF80FF79D}" type="presParOf" srcId="{C3A91B1C-73D6-4B33-B614-95CE2665C7CA}" destId="{29035C06-8049-49BF-8FF1-982E1BBC42C9}" srcOrd="1" destOrd="0" presId="urn:microsoft.com/office/officeart/2005/8/layout/list1"/>
    <dgm:cxn modelId="{9CD83F84-593F-4969-A1A7-D0BFBF29183D}" type="presParOf" srcId="{C3A91B1C-73D6-4B33-B614-95CE2665C7CA}" destId="{1E22761F-D1E7-4291-B37B-8323DFD73329}" srcOrd="2" destOrd="0" presId="urn:microsoft.com/office/officeart/2005/8/layout/list1"/>
    <dgm:cxn modelId="{395EE435-8BDB-4D91-B13B-01D353357BF5}" type="presParOf" srcId="{C3A91B1C-73D6-4B33-B614-95CE2665C7CA}" destId="{4A11BEA6-FC27-4A62-9BC0-F0DE358D0C53}" srcOrd="3" destOrd="0" presId="urn:microsoft.com/office/officeart/2005/8/layout/list1"/>
    <dgm:cxn modelId="{93D0124D-CC8A-4EC0-9072-F971252416F6}" type="presParOf" srcId="{C3A91B1C-73D6-4B33-B614-95CE2665C7CA}" destId="{EBABA340-995E-447D-8D5A-C9D1FA19D193}" srcOrd="4" destOrd="0" presId="urn:microsoft.com/office/officeart/2005/8/layout/list1"/>
    <dgm:cxn modelId="{AC855FE6-7955-4497-9472-4534C1211C16}" type="presParOf" srcId="{EBABA340-995E-447D-8D5A-C9D1FA19D193}" destId="{CBB44FA6-CAD4-4C51-A406-B6E777F1D05D}" srcOrd="0" destOrd="0" presId="urn:microsoft.com/office/officeart/2005/8/layout/list1"/>
    <dgm:cxn modelId="{FB3EF036-BBC7-49F1-B9C4-A2E18AE204DE}" type="presParOf" srcId="{EBABA340-995E-447D-8D5A-C9D1FA19D193}" destId="{C6699568-0A95-4F51-B99B-E204C55FB286}" srcOrd="1" destOrd="0" presId="urn:microsoft.com/office/officeart/2005/8/layout/list1"/>
    <dgm:cxn modelId="{937884D2-2D07-4B1E-B149-8B0B566A4213}" type="presParOf" srcId="{C3A91B1C-73D6-4B33-B614-95CE2665C7CA}" destId="{1BFBD27D-9AFD-4FEF-845F-34C5C7E11556}" srcOrd="5" destOrd="0" presId="urn:microsoft.com/office/officeart/2005/8/layout/list1"/>
    <dgm:cxn modelId="{368A8AF6-A370-458E-9626-ADAF38BB9F4A}" type="presParOf" srcId="{C3A91B1C-73D6-4B33-B614-95CE2665C7CA}" destId="{EC96DA15-4DE0-49CD-A0E2-8394A0877C70}" srcOrd="6" destOrd="0" presId="urn:microsoft.com/office/officeart/2005/8/layout/list1"/>
    <dgm:cxn modelId="{F2DD5FBA-EEE2-43D6-886F-C97AB12D4ED6}" type="presParOf" srcId="{C3A91B1C-73D6-4B33-B614-95CE2665C7CA}" destId="{A02A6E8E-EF9F-4AE3-B6E5-B762C0C60450}" srcOrd="7" destOrd="0" presId="urn:microsoft.com/office/officeart/2005/8/layout/list1"/>
    <dgm:cxn modelId="{24D9AAC1-C0A9-4373-A181-128D18971AAD}" type="presParOf" srcId="{C3A91B1C-73D6-4B33-B614-95CE2665C7CA}" destId="{A95D50AE-EDB1-47EA-A5BE-6ABBA9716EA9}" srcOrd="8" destOrd="0" presId="urn:microsoft.com/office/officeart/2005/8/layout/list1"/>
    <dgm:cxn modelId="{3B8FB228-6F2E-40BD-898C-FD41A1B0FD24}" type="presParOf" srcId="{A95D50AE-EDB1-47EA-A5BE-6ABBA9716EA9}" destId="{8E351F1A-647C-45EC-A19C-786ABD704F4D}" srcOrd="0" destOrd="0" presId="urn:microsoft.com/office/officeart/2005/8/layout/list1"/>
    <dgm:cxn modelId="{3C349F30-7A1C-409F-9899-82AA450E3351}" type="presParOf" srcId="{A95D50AE-EDB1-47EA-A5BE-6ABBA9716EA9}" destId="{BEC9DD0F-2F80-426D-84C1-979645309B3E}" srcOrd="1" destOrd="0" presId="urn:microsoft.com/office/officeart/2005/8/layout/list1"/>
    <dgm:cxn modelId="{9D8D27CA-7EB5-42C0-8BD5-15ED0D32B947}" type="presParOf" srcId="{C3A91B1C-73D6-4B33-B614-95CE2665C7CA}" destId="{9EF24E10-129A-4B4F-8904-8EB496CAF3FD}" srcOrd="9" destOrd="0" presId="urn:microsoft.com/office/officeart/2005/8/layout/list1"/>
    <dgm:cxn modelId="{BE55E4EC-C8E8-49E5-A336-E708EBDEFDF4}" type="presParOf" srcId="{C3A91B1C-73D6-4B33-B614-95CE2665C7CA}" destId="{667CA13A-C9FD-4918-8A30-9885D1E20B38}" srcOrd="10" destOrd="0" presId="urn:microsoft.com/office/officeart/2005/8/layout/list1"/>
    <dgm:cxn modelId="{346BF7BC-6206-4880-81AF-4473BEFD137C}" type="presParOf" srcId="{C3A91B1C-73D6-4B33-B614-95CE2665C7CA}" destId="{25947D63-C30A-4122-AEFE-9A67DB4FD361}" srcOrd="11" destOrd="0" presId="urn:microsoft.com/office/officeart/2005/8/layout/list1"/>
    <dgm:cxn modelId="{AB355D16-84DF-4437-BA6B-F571FE80F010}" type="presParOf" srcId="{C3A91B1C-73D6-4B33-B614-95CE2665C7CA}" destId="{58B43245-BDAB-4B38-AEC3-8E113A8888B7}" srcOrd="12" destOrd="0" presId="urn:microsoft.com/office/officeart/2005/8/layout/list1"/>
    <dgm:cxn modelId="{5AB5AFFF-2F76-4ACD-9101-0DA91534C4DD}" type="presParOf" srcId="{58B43245-BDAB-4B38-AEC3-8E113A8888B7}" destId="{57FF1249-A051-4EA8-BE8A-BFBFFC9C201E}" srcOrd="0" destOrd="0" presId="urn:microsoft.com/office/officeart/2005/8/layout/list1"/>
    <dgm:cxn modelId="{8A2EE731-5EBF-49AA-ADC1-1CA4987AA4FA}" type="presParOf" srcId="{58B43245-BDAB-4B38-AEC3-8E113A8888B7}" destId="{79F3C416-C2BB-4E81-810F-F07462E49CB4}" srcOrd="1" destOrd="0" presId="urn:microsoft.com/office/officeart/2005/8/layout/list1"/>
    <dgm:cxn modelId="{9A027E74-3205-40D0-B72A-C83D1FD1D52C}" type="presParOf" srcId="{C3A91B1C-73D6-4B33-B614-95CE2665C7CA}" destId="{01A7699E-87D8-40AC-B625-A3946E9C7213}" srcOrd="13" destOrd="0" presId="urn:microsoft.com/office/officeart/2005/8/layout/list1"/>
    <dgm:cxn modelId="{B50AD485-2B4A-425D-97E0-73C549DA7929}" type="presParOf" srcId="{C3A91B1C-73D6-4B33-B614-95CE2665C7CA}" destId="{CE69E130-7FFF-430D-81D7-B99C35C89AD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B7215D-DDFE-4370-935B-C8153E37AFC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vi-VN"/>
        </a:p>
      </dgm:t>
    </dgm:pt>
    <dgm:pt modelId="{7C7ED4FB-8541-4489-BC26-EBA9CBDD7740}">
      <dgm:prSet phldrT="[Text]" custT="1"/>
      <dgm:spPr/>
      <dgm:t>
        <a:bodyPr/>
        <a:lstStyle/>
        <a:p>
          <a:r>
            <a:rPr lang="de-DE" sz="2000" b="1" smtClean="0">
              <a:latin typeface="Arial" pitchFamily="34" charset="0"/>
              <a:cs typeface="Arial" pitchFamily="34" charset="0"/>
            </a:rPr>
            <a:t>Phiếu số 01/ĐTTL-VNC/2019</a:t>
          </a:r>
          <a:endParaRPr lang="vi-VN" sz="2000" b="1">
            <a:latin typeface="Arial" pitchFamily="34" charset="0"/>
            <a:cs typeface="Arial" pitchFamily="34" charset="0"/>
          </a:endParaRPr>
        </a:p>
      </dgm:t>
    </dgm:pt>
    <dgm:pt modelId="{B1FE8E00-5C08-4F67-8247-21EDC69BAA56}" type="parTrans" cxnId="{10AD3308-CDAF-4C8F-BA2D-8E5E0456F83C}">
      <dgm:prSet/>
      <dgm:spPr/>
      <dgm:t>
        <a:bodyPr/>
        <a:lstStyle/>
        <a:p>
          <a:endParaRPr lang="vi-VN">
            <a:latin typeface="Arial" pitchFamily="34" charset="0"/>
            <a:cs typeface="Arial" pitchFamily="34" charset="0"/>
          </a:endParaRPr>
        </a:p>
      </dgm:t>
    </dgm:pt>
    <dgm:pt modelId="{A0D4DB9F-FB82-4BFD-8C42-9867023A69E1}" type="sibTrans" cxnId="{10AD3308-CDAF-4C8F-BA2D-8E5E0456F83C}">
      <dgm:prSet/>
      <dgm:spPr/>
      <dgm:t>
        <a:bodyPr/>
        <a:lstStyle/>
        <a:p>
          <a:endParaRPr lang="vi-VN">
            <a:latin typeface="Arial" pitchFamily="34" charset="0"/>
            <a:cs typeface="Arial" pitchFamily="34" charset="0"/>
          </a:endParaRPr>
        </a:p>
      </dgm:t>
    </dgm:pt>
    <dgm:pt modelId="{974D7594-C755-4D8B-9CE5-5DE62CC1055B}">
      <dgm:prSet phldrT="[Text]"/>
      <dgm:spPr/>
      <dgm:t>
        <a:bodyPr/>
        <a:lstStyle/>
        <a:p>
          <a:r>
            <a:rPr lang="de-DE" smtClean="0">
              <a:latin typeface="Arial" pitchFamily="34" charset="0"/>
              <a:cs typeface="Arial" pitchFamily="34" charset="0"/>
            </a:rPr>
            <a:t>Viện nghiên cứu (áp dụng cho viện/trung tâm nghiên cứu và phát triển công lập, ngoài công lập và có vốn đầu tư nước ngoài)</a:t>
          </a:r>
          <a:endParaRPr lang="vi-VN">
            <a:latin typeface="Arial" pitchFamily="34" charset="0"/>
            <a:cs typeface="Arial" pitchFamily="34" charset="0"/>
          </a:endParaRPr>
        </a:p>
      </dgm:t>
    </dgm:pt>
    <dgm:pt modelId="{AD806354-8E48-4F40-B0DE-7854B78801E6}" type="parTrans" cxnId="{C84B985C-6345-4C1F-90A4-CE0D90D78C21}">
      <dgm:prSet/>
      <dgm:spPr/>
      <dgm:t>
        <a:bodyPr/>
        <a:lstStyle/>
        <a:p>
          <a:endParaRPr lang="vi-VN">
            <a:latin typeface="Arial" pitchFamily="34" charset="0"/>
            <a:cs typeface="Arial" pitchFamily="34" charset="0"/>
          </a:endParaRPr>
        </a:p>
      </dgm:t>
    </dgm:pt>
    <dgm:pt modelId="{C880C962-46B7-4189-AAC1-D3D41CE675A9}" type="sibTrans" cxnId="{C84B985C-6345-4C1F-90A4-CE0D90D78C21}">
      <dgm:prSet/>
      <dgm:spPr/>
      <dgm:t>
        <a:bodyPr/>
        <a:lstStyle/>
        <a:p>
          <a:endParaRPr lang="vi-VN">
            <a:latin typeface="Arial" pitchFamily="34" charset="0"/>
            <a:cs typeface="Arial" pitchFamily="34" charset="0"/>
          </a:endParaRPr>
        </a:p>
      </dgm:t>
    </dgm:pt>
    <dgm:pt modelId="{6EA733DA-F2D3-4777-A97A-52190968D824}">
      <dgm:prSet phldrT="[Text]" custT="1"/>
      <dgm:spPr/>
      <dgm:t>
        <a:bodyPr/>
        <a:lstStyle/>
        <a:p>
          <a:pPr algn="ctr"/>
          <a:r>
            <a:rPr lang="de-DE" sz="2000" b="1" smtClean="0">
              <a:latin typeface="Arial" pitchFamily="34" charset="0"/>
              <a:cs typeface="Arial" pitchFamily="34" charset="0"/>
            </a:rPr>
            <a:t>Phiếu số 02/ĐTTL-ĐH/2019</a:t>
          </a:r>
          <a:endParaRPr lang="vi-VN" sz="2000" b="1">
            <a:latin typeface="Arial" pitchFamily="34" charset="0"/>
            <a:cs typeface="Arial" pitchFamily="34" charset="0"/>
          </a:endParaRPr>
        </a:p>
      </dgm:t>
    </dgm:pt>
    <dgm:pt modelId="{B8683BBB-2C6B-4088-861E-A51D3AD507E5}" type="parTrans" cxnId="{CAFF110A-81FF-48DC-86F7-ED6250744039}">
      <dgm:prSet/>
      <dgm:spPr/>
      <dgm:t>
        <a:bodyPr/>
        <a:lstStyle/>
        <a:p>
          <a:endParaRPr lang="vi-VN">
            <a:latin typeface="Arial" pitchFamily="34" charset="0"/>
            <a:cs typeface="Arial" pitchFamily="34" charset="0"/>
          </a:endParaRPr>
        </a:p>
      </dgm:t>
    </dgm:pt>
    <dgm:pt modelId="{2ADD39D2-B26A-47EB-A451-B4FE73BE649F}" type="sibTrans" cxnId="{CAFF110A-81FF-48DC-86F7-ED6250744039}">
      <dgm:prSet/>
      <dgm:spPr/>
      <dgm:t>
        <a:bodyPr/>
        <a:lstStyle/>
        <a:p>
          <a:endParaRPr lang="vi-VN">
            <a:latin typeface="Arial" pitchFamily="34" charset="0"/>
            <a:cs typeface="Arial" pitchFamily="34" charset="0"/>
          </a:endParaRPr>
        </a:p>
      </dgm:t>
    </dgm:pt>
    <dgm:pt modelId="{99C7B3FD-2A3F-42B9-BCEE-3621DC0BC2E0}">
      <dgm:prSet phldrT="[Text]"/>
      <dgm:spPr/>
      <dgm:t>
        <a:bodyPr/>
        <a:lstStyle/>
        <a:p>
          <a:r>
            <a:rPr lang="en-US" smtClean="0">
              <a:latin typeface="Arial" pitchFamily="34" charset="0"/>
              <a:cs typeface="Arial" pitchFamily="34" charset="0"/>
            </a:rPr>
            <a:t>Đại học, trường đại học</a:t>
          </a:r>
          <a:endParaRPr lang="vi-VN">
            <a:latin typeface="Arial" pitchFamily="34" charset="0"/>
            <a:cs typeface="Arial" pitchFamily="34" charset="0"/>
          </a:endParaRPr>
        </a:p>
      </dgm:t>
    </dgm:pt>
    <dgm:pt modelId="{C9FE50AA-100C-4E6B-86B7-11F91E13C4A7}" type="parTrans" cxnId="{37182386-B774-455A-80C6-48B37136627B}">
      <dgm:prSet/>
      <dgm:spPr/>
      <dgm:t>
        <a:bodyPr/>
        <a:lstStyle/>
        <a:p>
          <a:endParaRPr lang="vi-VN">
            <a:latin typeface="Arial" pitchFamily="34" charset="0"/>
            <a:cs typeface="Arial" pitchFamily="34" charset="0"/>
          </a:endParaRPr>
        </a:p>
      </dgm:t>
    </dgm:pt>
    <dgm:pt modelId="{5B5F436A-AADC-4F65-8846-45858BADCCFB}" type="sibTrans" cxnId="{37182386-B774-455A-80C6-48B37136627B}">
      <dgm:prSet/>
      <dgm:spPr/>
      <dgm:t>
        <a:bodyPr/>
        <a:lstStyle/>
        <a:p>
          <a:endParaRPr lang="vi-VN">
            <a:latin typeface="Arial" pitchFamily="34" charset="0"/>
            <a:cs typeface="Arial" pitchFamily="34" charset="0"/>
          </a:endParaRPr>
        </a:p>
      </dgm:t>
    </dgm:pt>
    <dgm:pt modelId="{31B9C041-DB56-4D4D-B4FB-1219DAFDD0F2}">
      <dgm:prSet phldrT="[Text]"/>
      <dgm:spPr/>
      <dgm:t>
        <a:bodyPr/>
        <a:lstStyle/>
        <a:p>
          <a:r>
            <a:rPr lang="en-US" smtClean="0">
              <a:latin typeface="Arial" pitchFamily="34" charset="0"/>
              <a:cs typeface="Arial" pitchFamily="34" charset="0"/>
            </a:rPr>
            <a:t>Học viện</a:t>
          </a:r>
          <a:endParaRPr lang="vi-VN">
            <a:latin typeface="Arial" pitchFamily="34" charset="0"/>
            <a:cs typeface="Arial" pitchFamily="34" charset="0"/>
          </a:endParaRPr>
        </a:p>
      </dgm:t>
    </dgm:pt>
    <dgm:pt modelId="{D6F7C953-9F36-40CF-9E67-575560752B97}" type="parTrans" cxnId="{50D0CD4B-6CB8-4248-A277-C486321B6D0D}">
      <dgm:prSet/>
      <dgm:spPr/>
      <dgm:t>
        <a:bodyPr/>
        <a:lstStyle/>
        <a:p>
          <a:endParaRPr lang="vi-VN">
            <a:latin typeface="Arial" pitchFamily="34" charset="0"/>
            <a:cs typeface="Arial" pitchFamily="34" charset="0"/>
          </a:endParaRPr>
        </a:p>
      </dgm:t>
    </dgm:pt>
    <dgm:pt modelId="{135055AE-712B-4113-8F0D-890B03CA9752}" type="sibTrans" cxnId="{50D0CD4B-6CB8-4248-A277-C486321B6D0D}">
      <dgm:prSet/>
      <dgm:spPr/>
      <dgm:t>
        <a:bodyPr/>
        <a:lstStyle/>
        <a:p>
          <a:endParaRPr lang="vi-VN">
            <a:latin typeface="Arial" pitchFamily="34" charset="0"/>
            <a:cs typeface="Arial" pitchFamily="34" charset="0"/>
          </a:endParaRPr>
        </a:p>
      </dgm:t>
    </dgm:pt>
    <dgm:pt modelId="{911C1C25-6C0E-4C6B-9CBB-7C71D155B949}">
      <dgm:prSet phldrT="[Text]"/>
      <dgm:spPr/>
      <dgm:t>
        <a:bodyPr/>
        <a:lstStyle/>
        <a:p>
          <a:r>
            <a:rPr lang="en-US" smtClean="0">
              <a:latin typeface="Arial" pitchFamily="34" charset="0"/>
              <a:cs typeface="Arial" pitchFamily="34" charset="0"/>
            </a:rPr>
            <a:t>Trường cao đẳng</a:t>
          </a:r>
          <a:endParaRPr lang="vi-VN">
            <a:latin typeface="Arial" pitchFamily="34" charset="0"/>
            <a:cs typeface="Arial" pitchFamily="34" charset="0"/>
          </a:endParaRPr>
        </a:p>
      </dgm:t>
    </dgm:pt>
    <dgm:pt modelId="{71DCD317-CBDA-4787-82E2-B6D6AF259BE1}" type="parTrans" cxnId="{5DE8D382-1A5C-4706-B212-19E10A3FFA8F}">
      <dgm:prSet/>
      <dgm:spPr/>
      <dgm:t>
        <a:bodyPr/>
        <a:lstStyle/>
        <a:p>
          <a:endParaRPr lang="vi-VN"/>
        </a:p>
      </dgm:t>
    </dgm:pt>
    <dgm:pt modelId="{791289F7-D189-4B15-A695-D407D7EE3AEB}" type="sibTrans" cxnId="{5DE8D382-1A5C-4706-B212-19E10A3FFA8F}">
      <dgm:prSet/>
      <dgm:spPr/>
      <dgm:t>
        <a:bodyPr/>
        <a:lstStyle/>
        <a:p>
          <a:endParaRPr lang="vi-VN"/>
        </a:p>
      </dgm:t>
    </dgm:pt>
    <dgm:pt modelId="{35924852-B852-400E-8C00-B38AD7634B0E}">
      <dgm:prSet phldrT="[Text]"/>
      <dgm:spPr/>
      <dgm:t>
        <a:bodyPr/>
        <a:lstStyle/>
        <a:p>
          <a:r>
            <a:rPr lang="de-DE" smtClean="0">
              <a:latin typeface="Arial" pitchFamily="34" charset="0"/>
              <a:cs typeface="Arial" pitchFamily="34" charset="0"/>
            </a:rPr>
            <a:t>Các tổ chức dịch vụ KH&amp;CN </a:t>
          </a:r>
          <a:endParaRPr lang="vi-VN">
            <a:latin typeface="Arial" pitchFamily="34" charset="0"/>
            <a:cs typeface="Arial" pitchFamily="34" charset="0"/>
          </a:endParaRPr>
        </a:p>
      </dgm:t>
    </dgm:pt>
    <dgm:pt modelId="{0D09DC17-9C0F-4BD1-A15E-A9F9758FE608}" type="sibTrans" cxnId="{BA01DB60-77AB-4260-86B5-1D20A9715625}">
      <dgm:prSet/>
      <dgm:spPr/>
      <dgm:t>
        <a:bodyPr/>
        <a:lstStyle/>
        <a:p>
          <a:endParaRPr lang="vi-VN">
            <a:latin typeface="Arial" pitchFamily="34" charset="0"/>
            <a:cs typeface="Arial" pitchFamily="34" charset="0"/>
          </a:endParaRPr>
        </a:p>
      </dgm:t>
    </dgm:pt>
    <dgm:pt modelId="{6CE6AE9F-97CE-4F99-AA33-B485D43B3C9F}" type="parTrans" cxnId="{BA01DB60-77AB-4260-86B5-1D20A9715625}">
      <dgm:prSet/>
      <dgm:spPr/>
      <dgm:t>
        <a:bodyPr/>
        <a:lstStyle/>
        <a:p>
          <a:endParaRPr lang="vi-VN">
            <a:latin typeface="Arial" pitchFamily="34" charset="0"/>
            <a:cs typeface="Arial" pitchFamily="34" charset="0"/>
          </a:endParaRPr>
        </a:p>
      </dgm:t>
    </dgm:pt>
    <dgm:pt modelId="{BA457EF9-7B66-4D87-8C74-E835D00D1B55}">
      <dgm:prSet phldrT="[Text]" custT="1"/>
      <dgm:spPr/>
      <dgm:t>
        <a:bodyPr/>
        <a:lstStyle/>
        <a:p>
          <a:r>
            <a:rPr lang="de-DE" sz="2000" b="1" smtClean="0">
              <a:latin typeface="Arial" pitchFamily="34" charset="0"/>
              <a:cs typeface="Arial" pitchFamily="34" charset="0"/>
            </a:rPr>
            <a:t>Phiếu số 03/ĐTTL-DV/2019</a:t>
          </a:r>
          <a:endParaRPr lang="vi-VN" sz="2000" b="1">
            <a:latin typeface="Arial" pitchFamily="34" charset="0"/>
            <a:cs typeface="Arial" pitchFamily="34" charset="0"/>
          </a:endParaRPr>
        </a:p>
      </dgm:t>
    </dgm:pt>
    <dgm:pt modelId="{6C0B0FB1-9C8A-4443-9F9C-69DA695F18E8}" type="sibTrans" cxnId="{08B3F4F4-C76C-4CBE-AA90-1163639CBB5B}">
      <dgm:prSet/>
      <dgm:spPr/>
      <dgm:t>
        <a:bodyPr/>
        <a:lstStyle/>
        <a:p>
          <a:endParaRPr lang="vi-VN">
            <a:latin typeface="Arial" pitchFamily="34" charset="0"/>
            <a:cs typeface="Arial" pitchFamily="34" charset="0"/>
          </a:endParaRPr>
        </a:p>
      </dgm:t>
    </dgm:pt>
    <dgm:pt modelId="{2AE7D0F4-A145-49B2-8253-A5780A6585AD}" type="parTrans" cxnId="{08B3F4F4-C76C-4CBE-AA90-1163639CBB5B}">
      <dgm:prSet/>
      <dgm:spPr/>
      <dgm:t>
        <a:bodyPr/>
        <a:lstStyle/>
        <a:p>
          <a:endParaRPr lang="vi-VN">
            <a:latin typeface="Arial" pitchFamily="34" charset="0"/>
            <a:cs typeface="Arial" pitchFamily="34" charset="0"/>
          </a:endParaRPr>
        </a:p>
      </dgm:t>
    </dgm:pt>
    <dgm:pt modelId="{F6EA0C9F-66B6-47C4-968D-010408688B5F}" type="pres">
      <dgm:prSet presAssocID="{6DB7215D-DDFE-4370-935B-C8153E37AFC8}" presName="Name0" presStyleCnt="0">
        <dgm:presLayoutVars>
          <dgm:dir/>
          <dgm:animLvl val="lvl"/>
          <dgm:resizeHandles val="exact"/>
        </dgm:presLayoutVars>
      </dgm:prSet>
      <dgm:spPr/>
      <dgm:t>
        <a:bodyPr/>
        <a:lstStyle/>
        <a:p>
          <a:endParaRPr lang="vi-VN"/>
        </a:p>
      </dgm:t>
    </dgm:pt>
    <dgm:pt modelId="{18B83E4C-6E3D-4521-AE13-5E6A5C9F80C0}" type="pres">
      <dgm:prSet presAssocID="{7C7ED4FB-8541-4489-BC26-EBA9CBDD7740}" presName="composite" presStyleCnt="0"/>
      <dgm:spPr/>
    </dgm:pt>
    <dgm:pt modelId="{6978F118-C81D-40AB-B482-9A07033FF563}" type="pres">
      <dgm:prSet presAssocID="{7C7ED4FB-8541-4489-BC26-EBA9CBDD7740}" presName="parTx" presStyleLbl="alignNode1" presStyleIdx="0" presStyleCnt="3" custScaleY="216590" custLinFactNeighborX="-1238" custLinFactNeighborY="-37574">
        <dgm:presLayoutVars>
          <dgm:chMax val="0"/>
          <dgm:chPref val="0"/>
          <dgm:bulletEnabled val="1"/>
        </dgm:presLayoutVars>
      </dgm:prSet>
      <dgm:spPr/>
      <dgm:t>
        <a:bodyPr/>
        <a:lstStyle/>
        <a:p>
          <a:endParaRPr lang="vi-VN"/>
        </a:p>
      </dgm:t>
    </dgm:pt>
    <dgm:pt modelId="{AC81192B-3B4F-45AB-B9E4-A908AADC2F7C}" type="pres">
      <dgm:prSet presAssocID="{7C7ED4FB-8541-4489-BC26-EBA9CBDD7740}" presName="desTx" presStyleLbl="alignAccFollowNode1" presStyleIdx="0" presStyleCnt="3" custScaleY="89063">
        <dgm:presLayoutVars>
          <dgm:bulletEnabled val="1"/>
        </dgm:presLayoutVars>
      </dgm:prSet>
      <dgm:spPr/>
      <dgm:t>
        <a:bodyPr/>
        <a:lstStyle/>
        <a:p>
          <a:endParaRPr lang="vi-VN"/>
        </a:p>
      </dgm:t>
    </dgm:pt>
    <dgm:pt modelId="{40020AD5-A98C-48AC-97C6-6D4DC284A04D}" type="pres">
      <dgm:prSet presAssocID="{A0D4DB9F-FB82-4BFD-8C42-9867023A69E1}" presName="space" presStyleCnt="0"/>
      <dgm:spPr/>
    </dgm:pt>
    <dgm:pt modelId="{72DD3B59-9667-4772-A034-FBD6E25909E7}" type="pres">
      <dgm:prSet presAssocID="{6EA733DA-F2D3-4777-A97A-52190968D824}" presName="composite" presStyleCnt="0"/>
      <dgm:spPr/>
    </dgm:pt>
    <dgm:pt modelId="{D2D0E0D1-6205-46AB-8EA2-E627399835FD}" type="pres">
      <dgm:prSet presAssocID="{6EA733DA-F2D3-4777-A97A-52190968D824}" presName="parTx" presStyleLbl="alignNode1" presStyleIdx="1" presStyleCnt="3" custScaleY="213717" custLinFactNeighborX="526" custLinFactNeighborY="-38840">
        <dgm:presLayoutVars>
          <dgm:chMax val="0"/>
          <dgm:chPref val="0"/>
          <dgm:bulletEnabled val="1"/>
        </dgm:presLayoutVars>
      </dgm:prSet>
      <dgm:spPr/>
      <dgm:t>
        <a:bodyPr/>
        <a:lstStyle/>
        <a:p>
          <a:endParaRPr lang="vi-VN"/>
        </a:p>
      </dgm:t>
    </dgm:pt>
    <dgm:pt modelId="{097DDE29-5968-44B2-8A96-2663B59B26EA}" type="pres">
      <dgm:prSet presAssocID="{6EA733DA-F2D3-4777-A97A-52190968D824}" presName="desTx" presStyleLbl="alignAccFollowNode1" presStyleIdx="1" presStyleCnt="3" custScaleY="88570" custLinFactNeighborX="526">
        <dgm:presLayoutVars>
          <dgm:bulletEnabled val="1"/>
        </dgm:presLayoutVars>
      </dgm:prSet>
      <dgm:spPr/>
      <dgm:t>
        <a:bodyPr/>
        <a:lstStyle/>
        <a:p>
          <a:endParaRPr lang="vi-VN"/>
        </a:p>
      </dgm:t>
    </dgm:pt>
    <dgm:pt modelId="{BF370681-378C-4328-8202-00181954C71B}" type="pres">
      <dgm:prSet presAssocID="{2ADD39D2-B26A-47EB-A451-B4FE73BE649F}" presName="space" presStyleCnt="0"/>
      <dgm:spPr/>
    </dgm:pt>
    <dgm:pt modelId="{9F924793-5D71-4385-8A6B-451C2E5072D0}" type="pres">
      <dgm:prSet presAssocID="{BA457EF9-7B66-4D87-8C74-E835D00D1B55}" presName="composite" presStyleCnt="0"/>
      <dgm:spPr/>
    </dgm:pt>
    <dgm:pt modelId="{85D22037-B9E0-4765-815F-7961A976F9CF}" type="pres">
      <dgm:prSet presAssocID="{BA457EF9-7B66-4D87-8C74-E835D00D1B55}" presName="parTx" presStyleLbl="alignNode1" presStyleIdx="2" presStyleCnt="3" custScaleY="217643" custLinFactNeighborX="2006" custLinFactNeighborY="-38069">
        <dgm:presLayoutVars>
          <dgm:chMax val="0"/>
          <dgm:chPref val="0"/>
          <dgm:bulletEnabled val="1"/>
        </dgm:presLayoutVars>
      </dgm:prSet>
      <dgm:spPr/>
      <dgm:t>
        <a:bodyPr/>
        <a:lstStyle/>
        <a:p>
          <a:endParaRPr lang="vi-VN"/>
        </a:p>
      </dgm:t>
    </dgm:pt>
    <dgm:pt modelId="{6FDF3DF2-D582-4C41-8A3A-7D638B694FC9}" type="pres">
      <dgm:prSet presAssocID="{BA457EF9-7B66-4D87-8C74-E835D00D1B55}" presName="desTx" presStyleLbl="alignAccFollowNode1" presStyleIdx="2" presStyleCnt="3" custScaleY="88380">
        <dgm:presLayoutVars>
          <dgm:bulletEnabled val="1"/>
        </dgm:presLayoutVars>
      </dgm:prSet>
      <dgm:spPr/>
      <dgm:t>
        <a:bodyPr/>
        <a:lstStyle/>
        <a:p>
          <a:endParaRPr lang="vi-VN"/>
        </a:p>
      </dgm:t>
    </dgm:pt>
  </dgm:ptLst>
  <dgm:cxnLst>
    <dgm:cxn modelId="{B58A6DB2-13CF-4D35-9313-DF24EB0ABA26}" type="presOf" srcId="{911C1C25-6C0E-4C6B-9CBB-7C71D155B949}" destId="{097DDE29-5968-44B2-8A96-2663B59B26EA}" srcOrd="0" destOrd="2" presId="urn:microsoft.com/office/officeart/2005/8/layout/hList1"/>
    <dgm:cxn modelId="{9615FEDF-AEA0-494B-A7AA-F46BAA466A6B}" type="presOf" srcId="{BA457EF9-7B66-4D87-8C74-E835D00D1B55}" destId="{85D22037-B9E0-4765-815F-7961A976F9CF}" srcOrd="0" destOrd="0" presId="urn:microsoft.com/office/officeart/2005/8/layout/hList1"/>
    <dgm:cxn modelId="{08B3F4F4-C76C-4CBE-AA90-1163639CBB5B}" srcId="{6DB7215D-DDFE-4370-935B-C8153E37AFC8}" destId="{BA457EF9-7B66-4D87-8C74-E835D00D1B55}" srcOrd="2" destOrd="0" parTransId="{2AE7D0F4-A145-49B2-8253-A5780A6585AD}" sibTransId="{6C0B0FB1-9C8A-4443-9F9C-69DA695F18E8}"/>
    <dgm:cxn modelId="{5DE8D382-1A5C-4706-B212-19E10A3FFA8F}" srcId="{6EA733DA-F2D3-4777-A97A-52190968D824}" destId="{911C1C25-6C0E-4C6B-9CBB-7C71D155B949}" srcOrd="2" destOrd="0" parTransId="{71DCD317-CBDA-4787-82E2-B6D6AF259BE1}" sibTransId="{791289F7-D189-4B15-A695-D407D7EE3AEB}"/>
    <dgm:cxn modelId="{37182386-B774-455A-80C6-48B37136627B}" srcId="{6EA733DA-F2D3-4777-A97A-52190968D824}" destId="{99C7B3FD-2A3F-42B9-BCEE-3621DC0BC2E0}" srcOrd="0" destOrd="0" parTransId="{C9FE50AA-100C-4E6B-86B7-11F91E13C4A7}" sibTransId="{5B5F436A-AADC-4F65-8846-45858BADCCFB}"/>
    <dgm:cxn modelId="{BA01DB60-77AB-4260-86B5-1D20A9715625}" srcId="{BA457EF9-7B66-4D87-8C74-E835D00D1B55}" destId="{35924852-B852-400E-8C00-B38AD7634B0E}" srcOrd="0" destOrd="0" parTransId="{6CE6AE9F-97CE-4F99-AA33-B485D43B3C9F}" sibTransId="{0D09DC17-9C0F-4BD1-A15E-A9F9758FE608}"/>
    <dgm:cxn modelId="{E58594F5-78AC-4065-A0B1-68E7CA95A2EE}" type="presOf" srcId="{99C7B3FD-2A3F-42B9-BCEE-3621DC0BC2E0}" destId="{097DDE29-5968-44B2-8A96-2663B59B26EA}" srcOrd="0" destOrd="0" presId="urn:microsoft.com/office/officeart/2005/8/layout/hList1"/>
    <dgm:cxn modelId="{CAFF110A-81FF-48DC-86F7-ED6250744039}" srcId="{6DB7215D-DDFE-4370-935B-C8153E37AFC8}" destId="{6EA733DA-F2D3-4777-A97A-52190968D824}" srcOrd="1" destOrd="0" parTransId="{B8683BBB-2C6B-4088-861E-A51D3AD507E5}" sibTransId="{2ADD39D2-B26A-47EB-A451-B4FE73BE649F}"/>
    <dgm:cxn modelId="{88DC9DCE-58E8-41B2-B8AA-67F6F9567EB3}" type="presOf" srcId="{31B9C041-DB56-4D4D-B4FB-1219DAFDD0F2}" destId="{097DDE29-5968-44B2-8A96-2663B59B26EA}" srcOrd="0" destOrd="1" presId="urn:microsoft.com/office/officeart/2005/8/layout/hList1"/>
    <dgm:cxn modelId="{8B21DF4E-B074-4F29-8B3E-EA33314EB662}" type="presOf" srcId="{6DB7215D-DDFE-4370-935B-C8153E37AFC8}" destId="{F6EA0C9F-66B6-47C4-968D-010408688B5F}" srcOrd="0" destOrd="0" presId="urn:microsoft.com/office/officeart/2005/8/layout/hList1"/>
    <dgm:cxn modelId="{50D0CD4B-6CB8-4248-A277-C486321B6D0D}" srcId="{6EA733DA-F2D3-4777-A97A-52190968D824}" destId="{31B9C041-DB56-4D4D-B4FB-1219DAFDD0F2}" srcOrd="1" destOrd="0" parTransId="{D6F7C953-9F36-40CF-9E67-575560752B97}" sibTransId="{135055AE-712B-4113-8F0D-890B03CA9752}"/>
    <dgm:cxn modelId="{55E40A23-5554-443B-920B-30D1272EB647}" type="presOf" srcId="{7C7ED4FB-8541-4489-BC26-EBA9CBDD7740}" destId="{6978F118-C81D-40AB-B482-9A07033FF563}" srcOrd="0" destOrd="0" presId="urn:microsoft.com/office/officeart/2005/8/layout/hList1"/>
    <dgm:cxn modelId="{5CF47F5B-0699-4761-BBBD-FFB1D2271A70}" type="presOf" srcId="{35924852-B852-400E-8C00-B38AD7634B0E}" destId="{6FDF3DF2-D582-4C41-8A3A-7D638B694FC9}" srcOrd="0" destOrd="0" presId="urn:microsoft.com/office/officeart/2005/8/layout/hList1"/>
    <dgm:cxn modelId="{9E4369FB-6C7B-4671-958C-F0775A6852EE}" type="presOf" srcId="{974D7594-C755-4D8B-9CE5-5DE62CC1055B}" destId="{AC81192B-3B4F-45AB-B9E4-A908AADC2F7C}" srcOrd="0" destOrd="0" presId="urn:microsoft.com/office/officeart/2005/8/layout/hList1"/>
    <dgm:cxn modelId="{C84B985C-6345-4C1F-90A4-CE0D90D78C21}" srcId="{7C7ED4FB-8541-4489-BC26-EBA9CBDD7740}" destId="{974D7594-C755-4D8B-9CE5-5DE62CC1055B}" srcOrd="0" destOrd="0" parTransId="{AD806354-8E48-4F40-B0DE-7854B78801E6}" sibTransId="{C880C962-46B7-4189-AAC1-D3D41CE675A9}"/>
    <dgm:cxn modelId="{10AD3308-CDAF-4C8F-BA2D-8E5E0456F83C}" srcId="{6DB7215D-DDFE-4370-935B-C8153E37AFC8}" destId="{7C7ED4FB-8541-4489-BC26-EBA9CBDD7740}" srcOrd="0" destOrd="0" parTransId="{B1FE8E00-5C08-4F67-8247-21EDC69BAA56}" sibTransId="{A0D4DB9F-FB82-4BFD-8C42-9867023A69E1}"/>
    <dgm:cxn modelId="{4F93D3CF-EE28-4B32-9C0A-A26A9B5C8BA3}" type="presOf" srcId="{6EA733DA-F2D3-4777-A97A-52190968D824}" destId="{D2D0E0D1-6205-46AB-8EA2-E627399835FD}" srcOrd="0" destOrd="0" presId="urn:microsoft.com/office/officeart/2005/8/layout/hList1"/>
    <dgm:cxn modelId="{11557C02-780E-4DCF-B3C8-018A138DE5E3}" type="presParOf" srcId="{F6EA0C9F-66B6-47C4-968D-010408688B5F}" destId="{18B83E4C-6E3D-4521-AE13-5E6A5C9F80C0}" srcOrd="0" destOrd="0" presId="urn:microsoft.com/office/officeart/2005/8/layout/hList1"/>
    <dgm:cxn modelId="{1143EEAF-FFAA-49C5-8764-6C74944B3F31}" type="presParOf" srcId="{18B83E4C-6E3D-4521-AE13-5E6A5C9F80C0}" destId="{6978F118-C81D-40AB-B482-9A07033FF563}" srcOrd="0" destOrd="0" presId="urn:microsoft.com/office/officeart/2005/8/layout/hList1"/>
    <dgm:cxn modelId="{E5A76BFF-445B-4754-BEEA-862322C991CF}" type="presParOf" srcId="{18B83E4C-6E3D-4521-AE13-5E6A5C9F80C0}" destId="{AC81192B-3B4F-45AB-B9E4-A908AADC2F7C}" srcOrd="1" destOrd="0" presId="urn:microsoft.com/office/officeart/2005/8/layout/hList1"/>
    <dgm:cxn modelId="{A0A6EB53-7A28-49AF-B978-FEEF56DB9BAC}" type="presParOf" srcId="{F6EA0C9F-66B6-47C4-968D-010408688B5F}" destId="{40020AD5-A98C-48AC-97C6-6D4DC284A04D}" srcOrd="1" destOrd="0" presId="urn:microsoft.com/office/officeart/2005/8/layout/hList1"/>
    <dgm:cxn modelId="{9BAD1F7F-57BC-4242-A339-0CDAF814ECD0}" type="presParOf" srcId="{F6EA0C9F-66B6-47C4-968D-010408688B5F}" destId="{72DD3B59-9667-4772-A034-FBD6E25909E7}" srcOrd="2" destOrd="0" presId="urn:microsoft.com/office/officeart/2005/8/layout/hList1"/>
    <dgm:cxn modelId="{CF54A1EE-EBE4-4653-BC3B-6EC5F3B10DF1}" type="presParOf" srcId="{72DD3B59-9667-4772-A034-FBD6E25909E7}" destId="{D2D0E0D1-6205-46AB-8EA2-E627399835FD}" srcOrd="0" destOrd="0" presId="urn:microsoft.com/office/officeart/2005/8/layout/hList1"/>
    <dgm:cxn modelId="{4CB1B4AB-64E2-4315-A7B1-AAEF7DD5C008}" type="presParOf" srcId="{72DD3B59-9667-4772-A034-FBD6E25909E7}" destId="{097DDE29-5968-44B2-8A96-2663B59B26EA}" srcOrd="1" destOrd="0" presId="urn:microsoft.com/office/officeart/2005/8/layout/hList1"/>
    <dgm:cxn modelId="{399C4DAA-5DA1-4AFF-82F5-374D9E8AA307}" type="presParOf" srcId="{F6EA0C9F-66B6-47C4-968D-010408688B5F}" destId="{BF370681-378C-4328-8202-00181954C71B}" srcOrd="3" destOrd="0" presId="urn:microsoft.com/office/officeart/2005/8/layout/hList1"/>
    <dgm:cxn modelId="{3CA980DA-3634-4B4B-905E-FEAB120D6ED9}" type="presParOf" srcId="{F6EA0C9F-66B6-47C4-968D-010408688B5F}" destId="{9F924793-5D71-4385-8A6B-451C2E5072D0}" srcOrd="4" destOrd="0" presId="urn:microsoft.com/office/officeart/2005/8/layout/hList1"/>
    <dgm:cxn modelId="{7CA6C33C-5C0D-47F4-8D35-D0D109187627}" type="presParOf" srcId="{9F924793-5D71-4385-8A6B-451C2E5072D0}" destId="{85D22037-B9E0-4765-815F-7961A976F9CF}" srcOrd="0" destOrd="0" presId="urn:microsoft.com/office/officeart/2005/8/layout/hList1"/>
    <dgm:cxn modelId="{7420B0DA-CB5D-4AFC-AD3A-F07B785F3DE0}" type="presParOf" srcId="{9F924793-5D71-4385-8A6B-451C2E5072D0}" destId="{6FDF3DF2-D582-4C41-8A3A-7D638B694FC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AB91A69-1A85-4D61-89E0-60838C3E6CF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vi-VN"/>
        </a:p>
      </dgm:t>
    </dgm:pt>
    <dgm:pt modelId="{A2183F1D-44B5-412A-B8D1-2ABBC5F91A60}">
      <dgm:prSet phldrT="[Text]"/>
      <dgm:spPr/>
      <dgm:t>
        <a:bodyPr/>
        <a:lstStyle/>
        <a:p>
          <a:r>
            <a:rPr lang="en-US" smtClean="0"/>
            <a:t>1</a:t>
          </a:r>
          <a:endParaRPr lang="vi-VN"/>
        </a:p>
      </dgm:t>
    </dgm:pt>
    <dgm:pt modelId="{E180CF1A-CEC3-4DC8-A642-C12259D75564}" type="parTrans" cxnId="{6232605D-1EC8-41E7-8820-70C3E0F87506}">
      <dgm:prSet/>
      <dgm:spPr/>
      <dgm:t>
        <a:bodyPr/>
        <a:lstStyle/>
        <a:p>
          <a:endParaRPr lang="vi-VN"/>
        </a:p>
      </dgm:t>
    </dgm:pt>
    <dgm:pt modelId="{7EE390EC-8308-4A2D-8566-9F9BA6786E58}" type="sibTrans" cxnId="{6232605D-1EC8-41E7-8820-70C3E0F87506}">
      <dgm:prSet/>
      <dgm:spPr/>
      <dgm:t>
        <a:bodyPr/>
        <a:lstStyle/>
        <a:p>
          <a:endParaRPr lang="vi-VN"/>
        </a:p>
      </dgm:t>
    </dgm:pt>
    <dgm:pt modelId="{3D7A2F5B-7F52-4422-9C34-0879B7DC78FA}">
      <dgm:prSet phldrT="[Text]" custT="1"/>
      <dgm:spPr/>
      <dgm:t>
        <a:bodyPr/>
        <a:lstStyle/>
        <a:p>
          <a:pPr algn="just">
            <a:lnSpc>
              <a:spcPct val="120000"/>
            </a:lnSpc>
          </a:pPr>
          <a:r>
            <a:rPr lang="de-DE" sz="1600" smtClean="0">
              <a:solidFill>
                <a:srgbClr val="002060"/>
              </a:solidFill>
              <a:latin typeface="Arial" pitchFamily="34" charset="0"/>
              <a:cs typeface="Arial" pitchFamily="34" charset="0"/>
            </a:rPr>
            <a:t>Bảng phân loại Lĩnh vực nghiên cứu KH&amp;CN, Bảng phân loại mục tiêu kinh tế-xã hội của hoạt động KH&amp;CN, Bảng phân loại dạng hoạt động KH&amp;CN, ban hành kèm theo Quyết định số 12/2008/QĐBKHCN ngày 04 tháng 9 năm 2008 của Bộ trưởng Bộ Khoa học và Công nghệ.</a:t>
          </a:r>
          <a:endParaRPr lang="vi-VN" sz="1600">
            <a:solidFill>
              <a:srgbClr val="002060"/>
            </a:solidFill>
            <a:latin typeface="Arial" pitchFamily="34" charset="0"/>
            <a:cs typeface="Arial" pitchFamily="34" charset="0"/>
          </a:endParaRPr>
        </a:p>
      </dgm:t>
    </dgm:pt>
    <dgm:pt modelId="{FE204E60-FA87-4183-9F6A-6F499DC5C2A7}" type="parTrans" cxnId="{624BC96A-8BF1-4FD8-BC08-D50A8C26E787}">
      <dgm:prSet/>
      <dgm:spPr/>
      <dgm:t>
        <a:bodyPr/>
        <a:lstStyle/>
        <a:p>
          <a:endParaRPr lang="vi-VN"/>
        </a:p>
      </dgm:t>
    </dgm:pt>
    <dgm:pt modelId="{2A1A8FD4-DA0A-4BF0-9E88-EB7FDDA170D5}" type="sibTrans" cxnId="{624BC96A-8BF1-4FD8-BC08-D50A8C26E787}">
      <dgm:prSet/>
      <dgm:spPr/>
      <dgm:t>
        <a:bodyPr/>
        <a:lstStyle/>
        <a:p>
          <a:endParaRPr lang="vi-VN"/>
        </a:p>
      </dgm:t>
    </dgm:pt>
    <dgm:pt modelId="{0EF99C60-2551-4DAC-B99B-920648DA0473}">
      <dgm:prSet phldrT="[Text]"/>
      <dgm:spPr/>
      <dgm:t>
        <a:bodyPr/>
        <a:lstStyle/>
        <a:p>
          <a:r>
            <a:rPr lang="en-US" smtClean="0"/>
            <a:t>2</a:t>
          </a:r>
          <a:endParaRPr lang="vi-VN"/>
        </a:p>
      </dgm:t>
    </dgm:pt>
    <dgm:pt modelId="{231E81B9-7A3A-4A48-9344-1782C4C21EDE}" type="parTrans" cxnId="{62352F26-CDB8-4EB4-A71D-D6ECF97DE803}">
      <dgm:prSet/>
      <dgm:spPr/>
      <dgm:t>
        <a:bodyPr/>
        <a:lstStyle/>
        <a:p>
          <a:endParaRPr lang="vi-VN"/>
        </a:p>
      </dgm:t>
    </dgm:pt>
    <dgm:pt modelId="{2AF80D6A-2BDB-4753-A68E-0A3FD3F77408}" type="sibTrans" cxnId="{62352F26-CDB8-4EB4-A71D-D6ECF97DE803}">
      <dgm:prSet/>
      <dgm:spPr/>
      <dgm:t>
        <a:bodyPr/>
        <a:lstStyle/>
        <a:p>
          <a:endParaRPr lang="vi-VN"/>
        </a:p>
      </dgm:t>
    </dgm:pt>
    <dgm:pt modelId="{1366E4F9-8522-4B96-A6B2-4C0852C2B829}">
      <dgm:prSet phldrT="[Text]" custT="1"/>
      <dgm:spPr/>
      <dgm:t>
        <a:bodyPr/>
        <a:lstStyle/>
        <a:p>
          <a:pPr>
            <a:lnSpc>
              <a:spcPct val="120000"/>
            </a:lnSpc>
          </a:pPr>
          <a:r>
            <a:rPr lang="de-DE" sz="1600" smtClean="0">
              <a:solidFill>
                <a:srgbClr val="002060"/>
              </a:solidFill>
              <a:latin typeface="Arial" pitchFamily="34" charset="0"/>
              <a:cs typeface="Arial" pitchFamily="34" charset="0"/>
            </a:rPr>
            <a:t>Hệ thống ngành kinh tế Việt Nam ban hành theo Quyết định số 27/2018/QĐ-TTg ngày 06 tháng 7 năm 2018 của Thủ tướng Chính phủ.</a:t>
          </a:r>
          <a:endParaRPr lang="vi-VN" sz="1600">
            <a:solidFill>
              <a:srgbClr val="002060"/>
            </a:solidFill>
            <a:latin typeface="Arial" pitchFamily="34" charset="0"/>
            <a:cs typeface="Arial" pitchFamily="34" charset="0"/>
          </a:endParaRPr>
        </a:p>
      </dgm:t>
    </dgm:pt>
    <dgm:pt modelId="{0849E039-C769-48E0-9612-8608B3C105B8}" type="parTrans" cxnId="{4050D8F5-1A5D-44DD-A136-5F6249CD010B}">
      <dgm:prSet/>
      <dgm:spPr/>
      <dgm:t>
        <a:bodyPr/>
        <a:lstStyle/>
        <a:p>
          <a:endParaRPr lang="vi-VN"/>
        </a:p>
      </dgm:t>
    </dgm:pt>
    <dgm:pt modelId="{14BC1376-9970-411D-BE39-ABC5EA2AFB28}" type="sibTrans" cxnId="{4050D8F5-1A5D-44DD-A136-5F6249CD010B}">
      <dgm:prSet/>
      <dgm:spPr/>
      <dgm:t>
        <a:bodyPr/>
        <a:lstStyle/>
        <a:p>
          <a:endParaRPr lang="vi-VN"/>
        </a:p>
      </dgm:t>
    </dgm:pt>
    <dgm:pt modelId="{72D0735D-204C-4EC1-B719-F4B25343CD6D}">
      <dgm:prSet phldrT="[Text]"/>
      <dgm:spPr/>
      <dgm:t>
        <a:bodyPr/>
        <a:lstStyle/>
        <a:p>
          <a:r>
            <a:rPr lang="en-US" smtClean="0"/>
            <a:t>3</a:t>
          </a:r>
          <a:endParaRPr lang="vi-VN"/>
        </a:p>
      </dgm:t>
    </dgm:pt>
    <dgm:pt modelId="{05CA3930-2B7A-42A0-A5FB-F45441EDD25F}" type="parTrans" cxnId="{4A19A7BF-C504-4824-9760-8373BD910F14}">
      <dgm:prSet/>
      <dgm:spPr/>
      <dgm:t>
        <a:bodyPr/>
        <a:lstStyle/>
        <a:p>
          <a:endParaRPr lang="vi-VN"/>
        </a:p>
      </dgm:t>
    </dgm:pt>
    <dgm:pt modelId="{01E37A36-8D06-48CE-9365-7C4A3164DF8A}" type="sibTrans" cxnId="{4A19A7BF-C504-4824-9760-8373BD910F14}">
      <dgm:prSet/>
      <dgm:spPr/>
      <dgm:t>
        <a:bodyPr/>
        <a:lstStyle/>
        <a:p>
          <a:endParaRPr lang="vi-VN"/>
        </a:p>
      </dgm:t>
    </dgm:pt>
    <dgm:pt modelId="{4E7D6DD7-B28E-4FCC-8717-CBEDB7E42F6C}">
      <dgm:prSet phldrT="[Text]"/>
      <dgm:spPr/>
      <dgm:t>
        <a:bodyPr/>
        <a:lstStyle/>
        <a:p>
          <a:r>
            <a:rPr lang="en-US" smtClean="0"/>
            <a:t>4</a:t>
          </a:r>
          <a:endParaRPr lang="vi-VN"/>
        </a:p>
      </dgm:t>
    </dgm:pt>
    <dgm:pt modelId="{8522B328-CCB2-42FA-A59D-0C62824B6CD2}" type="parTrans" cxnId="{1E0400FC-1A90-45E6-AA8D-41EDAA1CFB1D}">
      <dgm:prSet/>
      <dgm:spPr/>
      <dgm:t>
        <a:bodyPr/>
        <a:lstStyle/>
        <a:p>
          <a:endParaRPr lang="vi-VN"/>
        </a:p>
      </dgm:t>
    </dgm:pt>
    <dgm:pt modelId="{9DADE9F4-B56C-40B8-BDE4-2859D1B5E87E}" type="sibTrans" cxnId="{1E0400FC-1A90-45E6-AA8D-41EDAA1CFB1D}">
      <dgm:prSet/>
      <dgm:spPr/>
      <dgm:t>
        <a:bodyPr/>
        <a:lstStyle/>
        <a:p>
          <a:endParaRPr lang="vi-VN"/>
        </a:p>
      </dgm:t>
    </dgm:pt>
    <dgm:pt modelId="{15054AA3-7C59-4FCD-8D66-CF3BA6EE2EEA}">
      <dgm:prSet custT="1"/>
      <dgm:spPr/>
      <dgm:t>
        <a:bodyPr/>
        <a:lstStyle/>
        <a:p>
          <a:pPr marL="0" marR="0" indent="0" defTabSz="914400" eaLnBrk="1" fontAlgn="auto" latinLnBrk="0" hangingPunct="1">
            <a:lnSpc>
              <a:spcPct val="120000"/>
            </a:lnSpc>
            <a:spcBef>
              <a:spcPts val="0"/>
            </a:spcBef>
            <a:spcAft>
              <a:spcPts val="0"/>
            </a:spcAft>
            <a:buClrTx/>
            <a:buSzTx/>
            <a:buFontTx/>
            <a:buNone/>
            <a:tabLst/>
            <a:defRPr/>
          </a:pPr>
          <a:r>
            <a:rPr lang="de-DE" sz="1500" smtClean="0">
              <a:solidFill>
                <a:srgbClr val="002060"/>
              </a:solidFill>
              <a:latin typeface="Arial" pitchFamily="34" charset="0"/>
              <a:cs typeface="Arial" pitchFamily="34" charset="0"/>
            </a:rPr>
            <a:t> </a:t>
          </a:r>
          <a:r>
            <a:rPr lang="de-DE" sz="1600" smtClean="0">
              <a:solidFill>
                <a:srgbClr val="002060"/>
              </a:solidFill>
              <a:latin typeface="Arial" pitchFamily="34" charset="0"/>
              <a:cs typeface="Arial" pitchFamily="34" charset="0"/>
            </a:rPr>
            <a:t>Bảng danh mục các đơn vị hành chính Việt Nam được ban hành theo Quyết định số 124/2004/QĐ-TTg ngày 08 tháng 7 năm 2004 của Thủ tướng Chính phủ</a:t>
          </a:r>
          <a:endParaRPr lang="vi-VN" sz="1600" smtClean="0">
            <a:solidFill>
              <a:srgbClr val="002060"/>
            </a:solidFill>
            <a:latin typeface="Arial" pitchFamily="34" charset="0"/>
            <a:cs typeface="Arial" pitchFamily="34" charset="0"/>
          </a:endParaRPr>
        </a:p>
        <a:p>
          <a:pPr marL="57150" indent="0" defTabSz="444500">
            <a:lnSpc>
              <a:spcPct val="90000"/>
            </a:lnSpc>
            <a:spcBef>
              <a:spcPct val="0"/>
            </a:spcBef>
            <a:spcAft>
              <a:spcPct val="15000"/>
            </a:spcAft>
            <a:buNone/>
          </a:pPr>
          <a:endParaRPr lang="vi-VN" sz="1500">
            <a:solidFill>
              <a:srgbClr val="002060"/>
            </a:solidFill>
            <a:latin typeface="Arial" pitchFamily="34" charset="0"/>
            <a:cs typeface="Arial" pitchFamily="34" charset="0"/>
          </a:endParaRPr>
        </a:p>
      </dgm:t>
    </dgm:pt>
    <dgm:pt modelId="{E9E88BFA-E92B-4C17-B497-8648F05CEC6A}" type="parTrans" cxnId="{4C93988E-AF59-46DD-8DC2-B411581369D8}">
      <dgm:prSet/>
      <dgm:spPr/>
      <dgm:t>
        <a:bodyPr/>
        <a:lstStyle/>
        <a:p>
          <a:endParaRPr lang="vi-VN"/>
        </a:p>
      </dgm:t>
    </dgm:pt>
    <dgm:pt modelId="{1BBF9332-D7CD-40C0-AB31-1FB722D1F778}" type="sibTrans" cxnId="{4C93988E-AF59-46DD-8DC2-B411581369D8}">
      <dgm:prSet/>
      <dgm:spPr/>
      <dgm:t>
        <a:bodyPr/>
        <a:lstStyle/>
        <a:p>
          <a:endParaRPr lang="vi-VN"/>
        </a:p>
      </dgm:t>
    </dgm:pt>
    <dgm:pt modelId="{3F70B291-9F2F-4CF1-A790-E91F7EF6EE3A}">
      <dgm:prSet custT="1"/>
      <dgm:spPr/>
      <dgm:t>
        <a:bodyPr/>
        <a:lstStyle/>
        <a:p>
          <a:pPr marL="0" marR="0" indent="0" defTabSz="914400" eaLnBrk="1" fontAlgn="auto" latinLnBrk="0" hangingPunct="1">
            <a:lnSpc>
              <a:spcPct val="120000"/>
            </a:lnSpc>
            <a:spcBef>
              <a:spcPts val="0"/>
            </a:spcBef>
            <a:spcAft>
              <a:spcPts val="0"/>
            </a:spcAft>
            <a:buClrTx/>
            <a:buSzTx/>
            <a:buFontTx/>
            <a:buNone/>
            <a:tabLst/>
            <a:defRPr/>
          </a:pPr>
          <a:r>
            <a:rPr lang="de-DE" sz="1500" smtClean="0">
              <a:solidFill>
                <a:srgbClr val="002060"/>
              </a:solidFill>
              <a:latin typeface="Arial" pitchFamily="34" charset="0"/>
              <a:cs typeface="Arial" pitchFamily="34" charset="0"/>
            </a:rPr>
            <a:t> </a:t>
          </a:r>
          <a:r>
            <a:rPr lang="de-DE" sz="1600" smtClean="0">
              <a:solidFill>
                <a:srgbClr val="002060"/>
              </a:solidFill>
              <a:latin typeface="Arial" pitchFamily="34" charset="0"/>
              <a:cs typeface="Arial" pitchFamily="34" charset="0"/>
            </a:rPr>
            <a:t>Danh mục dịch vụ sự nghiệp công sử dụng ngân sách nhà nước thuộc lĩnh vực quản lý nhà nước của Bộ Khoa học và Công nghệ ban hành kèm theo Quyết định số 2099/QĐ-TTg ngày 27 tháng 12 năm 2017 của Thủ tướng Chính phủ.</a:t>
          </a:r>
          <a:endParaRPr lang="vi-VN" sz="1600">
            <a:solidFill>
              <a:srgbClr val="002060"/>
            </a:solidFill>
            <a:latin typeface="Arial" pitchFamily="34" charset="0"/>
            <a:cs typeface="Arial" pitchFamily="34" charset="0"/>
          </a:endParaRPr>
        </a:p>
      </dgm:t>
    </dgm:pt>
    <dgm:pt modelId="{D5CCF70D-1CD0-40D3-8DF0-B0A1CE082EF9}" type="parTrans" cxnId="{129BCC7A-572D-42B6-B8BA-784CB7CA97BB}">
      <dgm:prSet/>
      <dgm:spPr/>
      <dgm:t>
        <a:bodyPr/>
        <a:lstStyle/>
        <a:p>
          <a:endParaRPr lang="vi-VN"/>
        </a:p>
      </dgm:t>
    </dgm:pt>
    <dgm:pt modelId="{3D9B7E16-6167-4375-AB17-EFFCB2DB5BB6}" type="sibTrans" cxnId="{129BCC7A-572D-42B6-B8BA-784CB7CA97BB}">
      <dgm:prSet/>
      <dgm:spPr/>
      <dgm:t>
        <a:bodyPr/>
        <a:lstStyle/>
        <a:p>
          <a:endParaRPr lang="vi-VN"/>
        </a:p>
      </dgm:t>
    </dgm:pt>
    <dgm:pt modelId="{12FA1E0E-A992-45A3-91F3-8586510B5829}" type="pres">
      <dgm:prSet presAssocID="{9AB91A69-1A85-4D61-89E0-60838C3E6CF5}" presName="linearFlow" presStyleCnt="0">
        <dgm:presLayoutVars>
          <dgm:dir/>
          <dgm:animLvl val="lvl"/>
          <dgm:resizeHandles val="exact"/>
        </dgm:presLayoutVars>
      </dgm:prSet>
      <dgm:spPr/>
      <dgm:t>
        <a:bodyPr/>
        <a:lstStyle/>
        <a:p>
          <a:endParaRPr lang="vi-VN"/>
        </a:p>
      </dgm:t>
    </dgm:pt>
    <dgm:pt modelId="{32F2BAC1-0845-45B1-AB87-98102359034A}" type="pres">
      <dgm:prSet presAssocID="{A2183F1D-44B5-412A-B8D1-2ABBC5F91A60}" presName="composite" presStyleCnt="0"/>
      <dgm:spPr/>
    </dgm:pt>
    <dgm:pt modelId="{31C00396-67D8-4B64-A844-1970DBE2AE05}" type="pres">
      <dgm:prSet presAssocID="{A2183F1D-44B5-412A-B8D1-2ABBC5F91A60}" presName="parentText" presStyleLbl="alignNode1" presStyleIdx="0" presStyleCnt="4">
        <dgm:presLayoutVars>
          <dgm:chMax val="1"/>
          <dgm:bulletEnabled val="1"/>
        </dgm:presLayoutVars>
      </dgm:prSet>
      <dgm:spPr/>
      <dgm:t>
        <a:bodyPr/>
        <a:lstStyle/>
        <a:p>
          <a:endParaRPr lang="vi-VN"/>
        </a:p>
      </dgm:t>
    </dgm:pt>
    <dgm:pt modelId="{25BB6AB3-F3E5-4B42-B4D0-D2DD28BD36F6}" type="pres">
      <dgm:prSet presAssocID="{A2183F1D-44B5-412A-B8D1-2ABBC5F91A60}" presName="descendantText" presStyleLbl="alignAcc1" presStyleIdx="0" presStyleCnt="4" custScaleY="140784">
        <dgm:presLayoutVars>
          <dgm:bulletEnabled val="1"/>
        </dgm:presLayoutVars>
      </dgm:prSet>
      <dgm:spPr/>
      <dgm:t>
        <a:bodyPr/>
        <a:lstStyle/>
        <a:p>
          <a:endParaRPr lang="vi-VN"/>
        </a:p>
      </dgm:t>
    </dgm:pt>
    <dgm:pt modelId="{67241F38-A932-4084-8047-7C416327ED61}" type="pres">
      <dgm:prSet presAssocID="{7EE390EC-8308-4A2D-8566-9F9BA6786E58}" presName="sp" presStyleCnt="0"/>
      <dgm:spPr/>
    </dgm:pt>
    <dgm:pt modelId="{EE2F54F1-B319-4355-8663-5B552B04ACC1}" type="pres">
      <dgm:prSet presAssocID="{0EF99C60-2551-4DAC-B99B-920648DA0473}" presName="composite" presStyleCnt="0"/>
      <dgm:spPr/>
    </dgm:pt>
    <dgm:pt modelId="{3B36A242-97BE-4160-B722-93E11663AFA1}" type="pres">
      <dgm:prSet presAssocID="{0EF99C60-2551-4DAC-B99B-920648DA0473}" presName="parentText" presStyleLbl="alignNode1" presStyleIdx="1" presStyleCnt="4">
        <dgm:presLayoutVars>
          <dgm:chMax val="1"/>
          <dgm:bulletEnabled val="1"/>
        </dgm:presLayoutVars>
      </dgm:prSet>
      <dgm:spPr/>
      <dgm:t>
        <a:bodyPr/>
        <a:lstStyle/>
        <a:p>
          <a:endParaRPr lang="vi-VN"/>
        </a:p>
      </dgm:t>
    </dgm:pt>
    <dgm:pt modelId="{9AF4419D-8C7E-44FF-B903-382AC9898744}" type="pres">
      <dgm:prSet presAssocID="{0EF99C60-2551-4DAC-B99B-920648DA0473}" presName="descendantText" presStyleLbl="alignAcc1" presStyleIdx="1" presStyleCnt="4" custLinFactNeighborX="412" custLinFactNeighborY="5653">
        <dgm:presLayoutVars>
          <dgm:bulletEnabled val="1"/>
        </dgm:presLayoutVars>
      </dgm:prSet>
      <dgm:spPr/>
      <dgm:t>
        <a:bodyPr/>
        <a:lstStyle/>
        <a:p>
          <a:endParaRPr lang="vi-VN"/>
        </a:p>
      </dgm:t>
    </dgm:pt>
    <dgm:pt modelId="{553EA8FC-48D0-4194-ADEB-3DF24A13D46C}" type="pres">
      <dgm:prSet presAssocID="{2AF80D6A-2BDB-4753-A68E-0A3FD3F77408}" presName="sp" presStyleCnt="0"/>
      <dgm:spPr/>
    </dgm:pt>
    <dgm:pt modelId="{641CF506-0DD8-4101-8EB0-5845932277EE}" type="pres">
      <dgm:prSet presAssocID="{72D0735D-204C-4EC1-B719-F4B25343CD6D}" presName="composite" presStyleCnt="0"/>
      <dgm:spPr/>
    </dgm:pt>
    <dgm:pt modelId="{CD7EF5E4-5966-42CD-9D97-67BD85973B88}" type="pres">
      <dgm:prSet presAssocID="{72D0735D-204C-4EC1-B719-F4B25343CD6D}" presName="parentText" presStyleLbl="alignNode1" presStyleIdx="2" presStyleCnt="4">
        <dgm:presLayoutVars>
          <dgm:chMax val="1"/>
          <dgm:bulletEnabled val="1"/>
        </dgm:presLayoutVars>
      </dgm:prSet>
      <dgm:spPr/>
      <dgm:t>
        <a:bodyPr/>
        <a:lstStyle/>
        <a:p>
          <a:endParaRPr lang="vi-VN"/>
        </a:p>
      </dgm:t>
    </dgm:pt>
    <dgm:pt modelId="{3B2274BB-0DC6-4F56-9243-785E3B6A0AC5}" type="pres">
      <dgm:prSet presAssocID="{72D0735D-204C-4EC1-B719-F4B25343CD6D}" presName="descendantText" presStyleLbl="alignAcc1" presStyleIdx="2" presStyleCnt="4">
        <dgm:presLayoutVars>
          <dgm:bulletEnabled val="1"/>
        </dgm:presLayoutVars>
      </dgm:prSet>
      <dgm:spPr/>
      <dgm:t>
        <a:bodyPr/>
        <a:lstStyle/>
        <a:p>
          <a:endParaRPr lang="vi-VN"/>
        </a:p>
      </dgm:t>
    </dgm:pt>
    <dgm:pt modelId="{EDD5886E-C64A-416E-B854-DF799EA6F2FC}" type="pres">
      <dgm:prSet presAssocID="{01E37A36-8D06-48CE-9365-7C4A3164DF8A}" presName="sp" presStyleCnt="0"/>
      <dgm:spPr/>
    </dgm:pt>
    <dgm:pt modelId="{E9F43338-8FB1-4600-9395-27AF0F14E365}" type="pres">
      <dgm:prSet presAssocID="{4E7D6DD7-B28E-4FCC-8717-CBEDB7E42F6C}" presName="composite" presStyleCnt="0"/>
      <dgm:spPr/>
    </dgm:pt>
    <dgm:pt modelId="{3BBBA849-CB79-447F-B1FE-542396F34968}" type="pres">
      <dgm:prSet presAssocID="{4E7D6DD7-B28E-4FCC-8717-CBEDB7E42F6C}" presName="parentText" presStyleLbl="alignNode1" presStyleIdx="3" presStyleCnt="4" custLinFactNeighborX="0" custLinFactNeighborY="-12586">
        <dgm:presLayoutVars>
          <dgm:chMax val="1"/>
          <dgm:bulletEnabled val="1"/>
        </dgm:presLayoutVars>
      </dgm:prSet>
      <dgm:spPr/>
      <dgm:t>
        <a:bodyPr/>
        <a:lstStyle/>
        <a:p>
          <a:endParaRPr lang="vi-VN"/>
        </a:p>
      </dgm:t>
    </dgm:pt>
    <dgm:pt modelId="{CB10A576-133D-4568-A842-BAA2253D79BA}" type="pres">
      <dgm:prSet presAssocID="{4E7D6DD7-B28E-4FCC-8717-CBEDB7E42F6C}" presName="descendantText" presStyleLbl="alignAcc1" presStyleIdx="3" presStyleCnt="4" custScaleY="126286" custLinFactNeighborY="-7641">
        <dgm:presLayoutVars>
          <dgm:bulletEnabled val="1"/>
        </dgm:presLayoutVars>
      </dgm:prSet>
      <dgm:spPr/>
      <dgm:t>
        <a:bodyPr/>
        <a:lstStyle/>
        <a:p>
          <a:endParaRPr lang="vi-VN"/>
        </a:p>
      </dgm:t>
    </dgm:pt>
  </dgm:ptLst>
  <dgm:cxnLst>
    <dgm:cxn modelId="{8FF1BA7C-B317-4B9B-90C1-76ED47B6185C}" type="presOf" srcId="{A2183F1D-44B5-412A-B8D1-2ABBC5F91A60}" destId="{31C00396-67D8-4B64-A844-1970DBE2AE05}" srcOrd="0" destOrd="0" presId="urn:microsoft.com/office/officeart/2005/8/layout/chevron2"/>
    <dgm:cxn modelId="{77D9402C-8811-4DD6-BFFE-AA44959DD25A}" type="presOf" srcId="{9AB91A69-1A85-4D61-89E0-60838C3E6CF5}" destId="{12FA1E0E-A992-45A3-91F3-8586510B5829}" srcOrd="0" destOrd="0" presId="urn:microsoft.com/office/officeart/2005/8/layout/chevron2"/>
    <dgm:cxn modelId="{13CC9AA5-D6AA-438B-B6F9-303BAC77A240}" type="presOf" srcId="{3F70B291-9F2F-4CF1-A790-E91F7EF6EE3A}" destId="{CB10A576-133D-4568-A842-BAA2253D79BA}" srcOrd="0" destOrd="0" presId="urn:microsoft.com/office/officeart/2005/8/layout/chevron2"/>
    <dgm:cxn modelId="{0CBBB999-2A10-4B9E-AD48-C1FA606FB306}" type="presOf" srcId="{15054AA3-7C59-4FCD-8D66-CF3BA6EE2EEA}" destId="{3B2274BB-0DC6-4F56-9243-785E3B6A0AC5}" srcOrd="0" destOrd="0" presId="urn:microsoft.com/office/officeart/2005/8/layout/chevron2"/>
    <dgm:cxn modelId="{6232605D-1EC8-41E7-8820-70C3E0F87506}" srcId="{9AB91A69-1A85-4D61-89E0-60838C3E6CF5}" destId="{A2183F1D-44B5-412A-B8D1-2ABBC5F91A60}" srcOrd="0" destOrd="0" parTransId="{E180CF1A-CEC3-4DC8-A642-C12259D75564}" sibTransId="{7EE390EC-8308-4A2D-8566-9F9BA6786E58}"/>
    <dgm:cxn modelId="{4050D8F5-1A5D-44DD-A136-5F6249CD010B}" srcId="{0EF99C60-2551-4DAC-B99B-920648DA0473}" destId="{1366E4F9-8522-4B96-A6B2-4C0852C2B829}" srcOrd="0" destOrd="0" parTransId="{0849E039-C769-48E0-9612-8608B3C105B8}" sibTransId="{14BC1376-9970-411D-BE39-ABC5EA2AFB28}"/>
    <dgm:cxn modelId="{3D0F1D97-BBBC-4149-AC90-EB3A89E8754C}" type="presOf" srcId="{3D7A2F5B-7F52-4422-9C34-0879B7DC78FA}" destId="{25BB6AB3-F3E5-4B42-B4D0-D2DD28BD36F6}" srcOrd="0" destOrd="0" presId="urn:microsoft.com/office/officeart/2005/8/layout/chevron2"/>
    <dgm:cxn modelId="{4A19A7BF-C504-4824-9760-8373BD910F14}" srcId="{9AB91A69-1A85-4D61-89E0-60838C3E6CF5}" destId="{72D0735D-204C-4EC1-B719-F4B25343CD6D}" srcOrd="2" destOrd="0" parTransId="{05CA3930-2B7A-42A0-A5FB-F45441EDD25F}" sibTransId="{01E37A36-8D06-48CE-9365-7C4A3164DF8A}"/>
    <dgm:cxn modelId="{A7443E7F-1B05-489D-A022-CAD172D612C0}" type="presOf" srcId="{4E7D6DD7-B28E-4FCC-8717-CBEDB7E42F6C}" destId="{3BBBA849-CB79-447F-B1FE-542396F34968}" srcOrd="0" destOrd="0" presId="urn:microsoft.com/office/officeart/2005/8/layout/chevron2"/>
    <dgm:cxn modelId="{62352F26-CDB8-4EB4-A71D-D6ECF97DE803}" srcId="{9AB91A69-1A85-4D61-89E0-60838C3E6CF5}" destId="{0EF99C60-2551-4DAC-B99B-920648DA0473}" srcOrd="1" destOrd="0" parTransId="{231E81B9-7A3A-4A48-9344-1782C4C21EDE}" sibTransId="{2AF80D6A-2BDB-4753-A68E-0A3FD3F77408}"/>
    <dgm:cxn modelId="{129BCC7A-572D-42B6-B8BA-784CB7CA97BB}" srcId="{4E7D6DD7-B28E-4FCC-8717-CBEDB7E42F6C}" destId="{3F70B291-9F2F-4CF1-A790-E91F7EF6EE3A}" srcOrd="0" destOrd="0" parTransId="{D5CCF70D-1CD0-40D3-8DF0-B0A1CE082EF9}" sibTransId="{3D9B7E16-6167-4375-AB17-EFFCB2DB5BB6}"/>
    <dgm:cxn modelId="{8EFAB357-2B47-49DB-B883-97DDB7258FC0}" type="presOf" srcId="{0EF99C60-2551-4DAC-B99B-920648DA0473}" destId="{3B36A242-97BE-4160-B722-93E11663AFA1}" srcOrd="0" destOrd="0" presId="urn:microsoft.com/office/officeart/2005/8/layout/chevron2"/>
    <dgm:cxn modelId="{CF0839AA-7C94-4F05-8B4C-CC346283A8B1}" type="presOf" srcId="{72D0735D-204C-4EC1-B719-F4B25343CD6D}" destId="{CD7EF5E4-5966-42CD-9D97-67BD85973B88}" srcOrd="0" destOrd="0" presId="urn:microsoft.com/office/officeart/2005/8/layout/chevron2"/>
    <dgm:cxn modelId="{1E0400FC-1A90-45E6-AA8D-41EDAA1CFB1D}" srcId="{9AB91A69-1A85-4D61-89E0-60838C3E6CF5}" destId="{4E7D6DD7-B28E-4FCC-8717-CBEDB7E42F6C}" srcOrd="3" destOrd="0" parTransId="{8522B328-CCB2-42FA-A59D-0C62824B6CD2}" sibTransId="{9DADE9F4-B56C-40B8-BDE4-2859D1B5E87E}"/>
    <dgm:cxn modelId="{094D5F9F-847B-40E6-ACCA-56AE756EF162}" type="presOf" srcId="{1366E4F9-8522-4B96-A6B2-4C0852C2B829}" destId="{9AF4419D-8C7E-44FF-B903-382AC9898744}" srcOrd="0" destOrd="0" presId="urn:microsoft.com/office/officeart/2005/8/layout/chevron2"/>
    <dgm:cxn modelId="{4C93988E-AF59-46DD-8DC2-B411581369D8}" srcId="{72D0735D-204C-4EC1-B719-F4B25343CD6D}" destId="{15054AA3-7C59-4FCD-8D66-CF3BA6EE2EEA}" srcOrd="0" destOrd="0" parTransId="{E9E88BFA-E92B-4C17-B497-8648F05CEC6A}" sibTransId="{1BBF9332-D7CD-40C0-AB31-1FB722D1F778}"/>
    <dgm:cxn modelId="{624BC96A-8BF1-4FD8-BC08-D50A8C26E787}" srcId="{A2183F1D-44B5-412A-B8D1-2ABBC5F91A60}" destId="{3D7A2F5B-7F52-4422-9C34-0879B7DC78FA}" srcOrd="0" destOrd="0" parTransId="{FE204E60-FA87-4183-9F6A-6F499DC5C2A7}" sibTransId="{2A1A8FD4-DA0A-4BF0-9E88-EB7FDDA170D5}"/>
    <dgm:cxn modelId="{8EF95EF2-BF5E-4A65-8B68-7D6D9F151EED}" type="presParOf" srcId="{12FA1E0E-A992-45A3-91F3-8586510B5829}" destId="{32F2BAC1-0845-45B1-AB87-98102359034A}" srcOrd="0" destOrd="0" presId="urn:microsoft.com/office/officeart/2005/8/layout/chevron2"/>
    <dgm:cxn modelId="{D70D83FD-20BB-4AE1-9F74-EA12EDDB9AE2}" type="presParOf" srcId="{32F2BAC1-0845-45B1-AB87-98102359034A}" destId="{31C00396-67D8-4B64-A844-1970DBE2AE05}" srcOrd="0" destOrd="0" presId="urn:microsoft.com/office/officeart/2005/8/layout/chevron2"/>
    <dgm:cxn modelId="{3E989EBE-EF13-4A00-A26D-B836A49890AC}" type="presParOf" srcId="{32F2BAC1-0845-45B1-AB87-98102359034A}" destId="{25BB6AB3-F3E5-4B42-B4D0-D2DD28BD36F6}" srcOrd="1" destOrd="0" presId="urn:microsoft.com/office/officeart/2005/8/layout/chevron2"/>
    <dgm:cxn modelId="{FA868EBC-6D15-4102-8B78-1E2BA57FF3FE}" type="presParOf" srcId="{12FA1E0E-A992-45A3-91F3-8586510B5829}" destId="{67241F38-A932-4084-8047-7C416327ED61}" srcOrd="1" destOrd="0" presId="urn:microsoft.com/office/officeart/2005/8/layout/chevron2"/>
    <dgm:cxn modelId="{2C8B6DC0-72AB-423B-A755-E9412ADC0245}" type="presParOf" srcId="{12FA1E0E-A992-45A3-91F3-8586510B5829}" destId="{EE2F54F1-B319-4355-8663-5B552B04ACC1}" srcOrd="2" destOrd="0" presId="urn:microsoft.com/office/officeart/2005/8/layout/chevron2"/>
    <dgm:cxn modelId="{24263DC8-EC24-4D23-8CE3-0C970E863C16}" type="presParOf" srcId="{EE2F54F1-B319-4355-8663-5B552B04ACC1}" destId="{3B36A242-97BE-4160-B722-93E11663AFA1}" srcOrd="0" destOrd="0" presId="urn:microsoft.com/office/officeart/2005/8/layout/chevron2"/>
    <dgm:cxn modelId="{2D9CCDDD-4B37-4A9A-AD82-69E84CE853EE}" type="presParOf" srcId="{EE2F54F1-B319-4355-8663-5B552B04ACC1}" destId="{9AF4419D-8C7E-44FF-B903-382AC9898744}" srcOrd="1" destOrd="0" presId="urn:microsoft.com/office/officeart/2005/8/layout/chevron2"/>
    <dgm:cxn modelId="{77B45754-9872-4E54-8A73-C97215B5EE65}" type="presParOf" srcId="{12FA1E0E-A992-45A3-91F3-8586510B5829}" destId="{553EA8FC-48D0-4194-ADEB-3DF24A13D46C}" srcOrd="3" destOrd="0" presId="urn:microsoft.com/office/officeart/2005/8/layout/chevron2"/>
    <dgm:cxn modelId="{44BBF74D-A3CB-4C07-B6F6-781D90C516D9}" type="presParOf" srcId="{12FA1E0E-A992-45A3-91F3-8586510B5829}" destId="{641CF506-0DD8-4101-8EB0-5845932277EE}" srcOrd="4" destOrd="0" presId="urn:microsoft.com/office/officeart/2005/8/layout/chevron2"/>
    <dgm:cxn modelId="{2263D8D4-7309-49E1-B521-86A6BC3F32C7}" type="presParOf" srcId="{641CF506-0DD8-4101-8EB0-5845932277EE}" destId="{CD7EF5E4-5966-42CD-9D97-67BD85973B88}" srcOrd="0" destOrd="0" presId="urn:microsoft.com/office/officeart/2005/8/layout/chevron2"/>
    <dgm:cxn modelId="{99CCA42A-E702-4333-972A-3774A88B9139}" type="presParOf" srcId="{641CF506-0DD8-4101-8EB0-5845932277EE}" destId="{3B2274BB-0DC6-4F56-9243-785E3B6A0AC5}" srcOrd="1" destOrd="0" presId="urn:microsoft.com/office/officeart/2005/8/layout/chevron2"/>
    <dgm:cxn modelId="{20EB9323-5468-4B6A-B952-1A49CCC587C9}" type="presParOf" srcId="{12FA1E0E-A992-45A3-91F3-8586510B5829}" destId="{EDD5886E-C64A-416E-B854-DF799EA6F2FC}" srcOrd="5" destOrd="0" presId="urn:microsoft.com/office/officeart/2005/8/layout/chevron2"/>
    <dgm:cxn modelId="{6BD08400-8E73-46AA-A9FB-A45B2239A351}" type="presParOf" srcId="{12FA1E0E-A992-45A3-91F3-8586510B5829}" destId="{E9F43338-8FB1-4600-9395-27AF0F14E365}" srcOrd="6" destOrd="0" presId="urn:microsoft.com/office/officeart/2005/8/layout/chevron2"/>
    <dgm:cxn modelId="{D707AA9C-35CF-402A-94D2-97C1B1C2E047}" type="presParOf" srcId="{E9F43338-8FB1-4600-9395-27AF0F14E365}" destId="{3BBBA849-CB79-447F-B1FE-542396F34968}" srcOrd="0" destOrd="0" presId="urn:microsoft.com/office/officeart/2005/8/layout/chevron2"/>
    <dgm:cxn modelId="{1F954A9A-4383-4D15-B544-0CC3BA9EED90}" type="presParOf" srcId="{E9F43338-8FB1-4600-9395-27AF0F14E365}" destId="{CB10A576-133D-4568-A842-BAA2253D79B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F63AB5-62A9-4D80-8376-6EFD48DDB68E}"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vi-VN"/>
        </a:p>
      </dgm:t>
    </dgm:pt>
    <dgm:pt modelId="{5E5FC8BA-6D6D-43F5-865E-7EC3056BB07E}">
      <dgm:prSet phldrT="[Text]" custT="1"/>
      <dgm:spPr/>
      <dgm:t>
        <a:bodyPr/>
        <a:lstStyle/>
        <a:p>
          <a:r>
            <a:rPr lang="en-US" sz="2600" smtClean="0">
              <a:latin typeface="Arial" pitchFamily="34" charset="0"/>
              <a:cs typeface="Arial" pitchFamily="34" charset="0"/>
            </a:rPr>
            <a:t>Loại điều tra</a:t>
          </a:r>
          <a:endParaRPr lang="vi-VN" sz="2600">
            <a:latin typeface="Arial" pitchFamily="34" charset="0"/>
            <a:cs typeface="Arial" pitchFamily="34" charset="0"/>
          </a:endParaRPr>
        </a:p>
      </dgm:t>
    </dgm:pt>
    <dgm:pt modelId="{A695614B-273F-453F-B2E3-B8A24C6D1681}" type="parTrans" cxnId="{492935B7-724F-460C-B363-35FF3AD712C0}">
      <dgm:prSet/>
      <dgm:spPr/>
      <dgm:t>
        <a:bodyPr/>
        <a:lstStyle/>
        <a:p>
          <a:endParaRPr lang="vi-VN"/>
        </a:p>
      </dgm:t>
    </dgm:pt>
    <dgm:pt modelId="{686C03C8-6F8E-40DA-9FC6-788FB4540882}" type="sibTrans" cxnId="{492935B7-724F-460C-B363-35FF3AD712C0}">
      <dgm:prSet/>
      <dgm:spPr/>
      <dgm:t>
        <a:bodyPr/>
        <a:lstStyle/>
        <a:p>
          <a:endParaRPr lang="vi-VN"/>
        </a:p>
      </dgm:t>
    </dgm:pt>
    <dgm:pt modelId="{293F7FC3-2318-49E7-822C-4CC7D7C22A86}">
      <dgm:prSet phldrT="[Text]" custT="1"/>
      <dgm:spPr/>
      <dgm:t>
        <a:bodyPr/>
        <a:lstStyle/>
        <a:p>
          <a:pPr algn="ctr"/>
          <a:r>
            <a:rPr lang="en-US" sz="1600" b="0" smtClean="0">
              <a:solidFill>
                <a:srgbClr val="002060"/>
              </a:solidFill>
              <a:latin typeface="Arial" pitchFamily="34" charset="0"/>
              <a:cs typeface="Arial" pitchFamily="34" charset="0"/>
            </a:rPr>
            <a:t>Điều tra toàn bộ các tổ chức khoa học và công nghệ trên phạm vi cả nước.</a:t>
          </a:r>
          <a:endParaRPr lang="vi-VN" sz="1600" b="0">
            <a:solidFill>
              <a:srgbClr val="002060"/>
            </a:solidFill>
            <a:latin typeface="Arial" pitchFamily="34" charset="0"/>
            <a:cs typeface="Arial" pitchFamily="34" charset="0"/>
          </a:endParaRPr>
        </a:p>
      </dgm:t>
    </dgm:pt>
    <dgm:pt modelId="{5EED65A9-421A-4D17-BD7C-7A8B818570E7}" type="parTrans" cxnId="{139D4693-49C0-4CE9-9E45-9D44C97AE4A9}">
      <dgm:prSet/>
      <dgm:spPr/>
      <dgm:t>
        <a:bodyPr/>
        <a:lstStyle/>
        <a:p>
          <a:endParaRPr lang="vi-VN"/>
        </a:p>
      </dgm:t>
    </dgm:pt>
    <dgm:pt modelId="{D42D704A-0EED-49FA-81E8-18A3A7F4683C}" type="sibTrans" cxnId="{139D4693-49C0-4CE9-9E45-9D44C97AE4A9}">
      <dgm:prSet/>
      <dgm:spPr/>
      <dgm:t>
        <a:bodyPr/>
        <a:lstStyle/>
        <a:p>
          <a:endParaRPr lang="vi-VN"/>
        </a:p>
      </dgm:t>
    </dgm:pt>
    <dgm:pt modelId="{4522628F-394A-4478-8990-2588421C9FE5}">
      <dgm:prSet phldrT="[Text]" custT="1"/>
      <dgm:spPr/>
      <dgm:t>
        <a:bodyPr/>
        <a:lstStyle/>
        <a:p>
          <a:r>
            <a:rPr lang="en-US" sz="2600" smtClean="0">
              <a:latin typeface="Arial" pitchFamily="34" charset="0"/>
              <a:cs typeface="Arial" pitchFamily="34" charset="0"/>
            </a:rPr>
            <a:t>Phương pháp thu thập thông tin</a:t>
          </a:r>
          <a:endParaRPr lang="vi-VN" sz="2600">
            <a:latin typeface="Arial" pitchFamily="34" charset="0"/>
            <a:cs typeface="Arial" pitchFamily="34" charset="0"/>
          </a:endParaRPr>
        </a:p>
      </dgm:t>
    </dgm:pt>
    <dgm:pt modelId="{EDCA3A4C-F54B-40B8-8318-F95CB1F8D976}" type="parTrans" cxnId="{412F905D-77E5-499D-9648-B484CD41A4B2}">
      <dgm:prSet/>
      <dgm:spPr/>
      <dgm:t>
        <a:bodyPr/>
        <a:lstStyle/>
        <a:p>
          <a:endParaRPr lang="vi-VN"/>
        </a:p>
      </dgm:t>
    </dgm:pt>
    <dgm:pt modelId="{DC4D48C3-2DC2-4E95-B1FD-22B8153850C0}" type="sibTrans" cxnId="{412F905D-77E5-499D-9648-B484CD41A4B2}">
      <dgm:prSet/>
      <dgm:spPr/>
      <dgm:t>
        <a:bodyPr/>
        <a:lstStyle/>
        <a:p>
          <a:endParaRPr lang="vi-VN"/>
        </a:p>
      </dgm:t>
    </dgm:pt>
    <dgm:pt modelId="{C82B201D-8B62-454D-8F0F-F82EE1441178}">
      <dgm:prSet phldrT="[Text]" custT="1"/>
      <dgm:spPr/>
      <dgm:t>
        <a:bodyPr/>
        <a:lstStyle/>
        <a:p>
          <a:pPr algn="just"/>
          <a:r>
            <a:rPr lang="en-US" sz="1600" smtClean="0">
              <a:solidFill>
                <a:srgbClr val="002060"/>
              </a:solidFill>
              <a:latin typeface="Arial" pitchFamily="34" charset="0"/>
              <a:cs typeface="Arial" pitchFamily="34" charset="0"/>
            </a:rPr>
            <a:t>Phương pháp trực tiếp: Điều tra viên trực tiếp đến các đơn vị điều tra gặp cán bộ được phân công của các đơn vị giới thiệu mục đích, ý nghĩa, nội dung và cùng với cán bộ của đơn vị thu thập, tính toán số liệu để ghi vào phiếu điều tra. Phương pháp này được áp dụng với đa số đơn vị điều tra.</a:t>
          </a:r>
          <a:endParaRPr lang="vi-VN" sz="1600">
            <a:solidFill>
              <a:srgbClr val="002060"/>
            </a:solidFill>
            <a:latin typeface="Arial" pitchFamily="34" charset="0"/>
            <a:cs typeface="Arial" pitchFamily="34" charset="0"/>
          </a:endParaRPr>
        </a:p>
      </dgm:t>
    </dgm:pt>
    <dgm:pt modelId="{85FD464A-79EF-4FEE-8B75-3998BAAC99FB}" type="parTrans" cxnId="{D630666A-2907-4C1E-BD97-F37B1F47B41B}">
      <dgm:prSet/>
      <dgm:spPr/>
      <dgm:t>
        <a:bodyPr/>
        <a:lstStyle/>
        <a:p>
          <a:endParaRPr lang="vi-VN"/>
        </a:p>
      </dgm:t>
    </dgm:pt>
    <dgm:pt modelId="{950A2892-344E-4A94-BECC-FA578D0FC682}" type="sibTrans" cxnId="{D630666A-2907-4C1E-BD97-F37B1F47B41B}">
      <dgm:prSet/>
      <dgm:spPr/>
      <dgm:t>
        <a:bodyPr/>
        <a:lstStyle/>
        <a:p>
          <a:endParaRPr lang="vi-VN"/>
        </a:p>
      </dgm:t>
    </dgm:pt>
    <dgm:pt modelId="{4C6AFF2B-D848-4EC7-9100-0EB58C78853B}">
      <dgm:prSet phldrT="[Text]" custT="1"/>
      <dgm:spPr/>
      <dgm:t>
        <a:bodyPr/>
        <a:lstStyle/>
        <a:p>
          <a:pPr algn="just"/>
          <a:r>
            <a:rPr lang="en-US" sz="1600" smtClean="0">
              <a:solidFill>
                <a:srgbClr val="002060"/>
              </a:solidFill>
              <a:latin typeface="Arial" pitchFamily="34" charset="0"/>
              <a:cs typeface="Arial" pitchFamily="34" charset="0"/>
            </a:rPr>
            <a:t>Phương pháp gián tiếp: Tổ chức hội nghị tập huấn giới thiệu mục đích, ý nghĩa, nội dung cách ghi phiếu và yêu cầu đơn vị điều tra gửi phiếu điều tra về cơ quan điều tra theo đúng nội dung và thời gian quy định của Phương án điều tra. </a:t>
          </a:r>
          <a:endParaRPr lang="vi-VN" sz="1600">
            <a:solidFill>
              <a:srgbClr val="002060"/>
            </a:solidFill>
            <a:latin typeface="Arial" pitchFamily="34" charset="0"/>
            <a:cs typeface="Arial" pitchFamily="34" charset="0"/>
          </a:endParaRPr>
        </a:p>
      </dgm:t>
    </dgm:pt>
    <dgm:pt modelId="{9CC24769-FB84-4535-B1D0-6A27C4C29670}" type="parTrans" cxnId="{6529DA94-7DC5-407B-A3E1-CB3D57CB9897}">
      <dgm:prSet/>
      <dgm:spPr/>
      <dgm:t>
        <a:bodyPr/>
        <a:lstStyle/>
        <a:p>
          <a:endParaRPr lang="vi-VN"/>
        </a:p>
      </dgm:t>
    </dgm:pt>
    <dgm:pt modelId="{57A79E7F-B4B3-4004-8311-0224372E7E99}" type="sibTrans" cxnId="{6529DA94-7DC5-407B-A3E1-CB3D57CB9897}">
      <dgm:prSet/>
      <dgm:spPr/>
      <dgm:t>
        <a:bodyPr/>
        <a:lstStyle/>
        <a:p>
          <a:endParaRPr lang="vi-VN"/>
        </a:p>
      </dgm:t>
    </dgm:pt>
    <dgm:pt modelId="{A7492CBF-0CB6-4227-BD24-7EDED17D2DBC}" type="pres">
      <dgm:prSet presAssocID="{FBF63AB5-62A9-4D80-8376-6EFD48DDB68E}" presName="diagram" presStyleCnt="0">
        <dgm:presLayoutVars>
          <dgm:chPref val="1"/>
          <dgm:dir/>
          <dgm:animOne val="branch"/>
          <dgm:animLvl val="lvl"/>
          <dgm:resizeHandles/>
        </dgm:presLayoutVars>
      </dgm:prSet>
      <dgm:spPr/>
      <dgm:t>
        <a:bodyPr/>
        <a:lstStyle/>
        <a:p>
          <a:endParaRPr lang="vi-VN"/>
        </a:p>
      </dgm:t>
    </dgm:pt>
    <dgm:pt modelId="{02E69E70-2B06-4837-91F6-8D71D2C81934}" type="pres">
      <dgm:prSet presAssocID="{5E5FC8BA-6D6D-43F5-865E-7EC3056BB07E}" presName="root" presStyleCnt="0"/>
      <dgm:spPr/>
    </dgm:pt>
    <dgm:pt modelId="{A00A23C9-0A8F-4602-8E0B-B9B9FD862824}" type="pres">
      <dgm:prSet presAssocID="{5E5FC8BA-6D6D-43F5-865E-7EC3056BB07E}" presName="rootComposite" presStyleCnt="0"/>
      <dgm:spPr/>
    </dgm:pt>
    <dgm:pt modelId="{B85A743C-EF0A-4344-838A-CBD90F6545FC}" type="pres">
      <dgm:prSet presAssocID="{5E5FC8BA-6D6D-43F5-865E-7EC3056BB07E}" presName="rootText" presStyleLbl="node1" presStyleIdx="0" presStyleCnt="2" custLinFactNeighborX="-47" custLinFactNeighborY="-9219"/>
      <dgm:spPr/>
      <dgm:t>
        <a:bodyPr/>
        <a:lstStyle/>
        <a:p>
          <a:endParaRPr lang="vi-VN"/>
        </a:p>
      </dgm:t>
    </dgm:pt>
    <dgm:pt modelId="{7D79A337-D2A7-49B6-901A-D2706F9969D1}" type="pres">
      <dgm:prSet presAssocID="{5E5FC8BA-6D6D-43F5-865E-7EC3056BB07E}" presName="rootConnector" presStyleLbl="node1" presStyleIdx="0" presStyleCnt="2"/>
      <dgm:spPr/>
      <dgm:t>
        <a:bodyPr/>
        <a:lstStyle/>
        <a:p>
          <a:endParaRPr lang="vi-VN"/>
        </a:p>
      </dgm:t>
    </dgm:pt>
    <dgm:pt modelId="{3B0016AE-CDEE-405C-91A2-DB9906F9EFAC}" type="pres">
      <dgm:prSet presAssocID="{5E5FC8BA-6D6D-43F5-865E-7EC3056BB07E}" presName="childShape" presStyleCnt="0"/>
      <dgm:spPr/>
    </dgm:pt>
    <dgm:pt modelId="{57638C98-A312-4698-BCCA-93CD10C5D278}" type="pres">
      <dgm:prSet presAssocID="{5EED65A9-421A-4D17-BD7C-7A8B818570E7}" presName="Name13" presStyleLbl="parChTrans1D2" presStyleIdx="0" presStyleCnt="3"/>
      <dgm:spPr/>
      <dgm:t>
        <a:bodyPr/>
        <a:lstStyle/>
        <a:p>
          <a:endParaRPr lang="vi-VN"/>
        </a:p>
      </dgm:t>
    </dgm:pt>
    <dgm:pt modelId="{C28D8E70-5443-4C5E-AF0D-D5E7750C8565}" type="pres">
      <dgm:prSet presAssocID="{293F7FC3-2318-49E7-822C-4CC7D7C22A86}" presName="childText" presStyleLbl="bgAcc1" presStyleIdx="0" presStyleCnt="3" custScaleY="131174" custLinFactNeighborX="-6655" custLinFactNeighborY="10433">
        <dgm:presLayoutVars>
          <dgm:bulletEnabled val="1"/>
        </dgm:presLayoutVars>
      </dgm:prSet>
      <dgm:spPr/>
      <dgm:t>
        <a:bodyPr/>
        <a:lstStyle/>
        <a:p>
          <a:endParaRPr lang="vi-VN"/>
        </a:p>
      </dgm:t>
    </dgm:pt>
    <dgm:pt modelId="{E46D260B-4250-4B7E-B63A-D0008F581FB4}" type="pres">
      <dgm:prSet presAssocID="{4522628F-394A-4478-8990-2588421C9FE5}" presName="root" presStyleCnt="0"/>
      <dgm:spPr/>
    </dgm:pt>
    <dgm:pt modelId="{20A807C7-F4C7-49C9-AD39-6080AB41ED85}" type="pres">
      <dgm:prSet presAssocID="{4522628F-394A-4478-8990-2588421C9FE5}" presName="rootComposite" presStyleCnt="0"/>
      <dgm:spPr/>
    </dgm:pt>
    <dgm:pt modelId="{3B697F4D-0856-487C-8EFC-09AD7FF469F0}" type="pres">
      <dgm:prSet presAssocID="{4522628F-394A-4478-8990-2588421C9FE5}" presName="rootText" presStyleLbl="node1" presStyleIdx="1" presStyleCnt="2" custScaleX="150068" custLinFactNeighborX="-17199" custLinFactNeighborY="-9219"/>
      <dgm:spPr/>
      <dgm:t>
        <a:bodyPr/>
        <a:lstStyle/>
        <a:p>
          <a:endParaRPr lang="vi-VN"/>
        </a:p>
      </dgm:t>
    </dgm:pt>
    <dgm:pt modelId="{72D57872-885A-4DA7-90BC-3E0503EF39E9}" type="pres">
      <dgm:prSet presAssocID="{4522628F-394A-4478-8990-2588421C9FE5}" presName="rootConnector" presStyleLbl="node1" presStyleIdx="1" presStyleCnt="2"/>
      <dgm:spPr/>
      <dgm:t>
        <a:bodyPr/>
        <a:lstStyle/>
        <a:p>
          <a:endParaRPr lang="vi-VN"/>
        </a:p>
      </dgm:t>
    </dgm:pt>
    <dgm:pt modelId="{4BC343A2-52BA-429E-85B0-5A68F8CAE2E5}" type="pres">
      <dgm:prSet presAssocID="{4522628F-394A-4478-8990-2588421C9FE5}" presName="childShape" presStyleCnt="0"/>
      <dgm:spPr/>
    </dgm:pt>
    <dgm:pt modelId="{80418223-6E45-4620-8473-735F297744E8}" type="pres">
      <dgm:prSet presAssocID="{85FD464A-79EF-4FEE-8B75-3998BAAC99FB}" presName="Name13" presStyleLbl="parChTrans1D2" presStyleIdx="1" presStyleCnt="3"/>
      <dgm:spPr/>
      <dgm:t>
        <a:bodyPr/>
        <a:lstStyle/>
        <a:p>
          <a:endParaRPr lang="vi-VN"/>
        </a:p>
      </dgm:t>
    </dgm:pt>
    <dgm:pt modelId="{858B450D-50D3-4D60-8866-266449CC4F0D}" type="pres">
      <dgm:prSet presAssocID="{C82B201D-8B62-454D-8F0F-F82EE1441178}" presName="childText" presStyleLbl="bgAcc1" presStyleIdx="1" presStyleCnt="3" custScaleX="283470" custScaleY="162493" custLinFactNeighborX="-10212" custLinFactNeighborY="-4687">
        <dgm:presLayoutVars>
          <dgm:bulletEnabled val="1"/>
        </dgm:presLayoutVars>
      </dgm:prSet>
      <dgm:spPr/>
      <dgm:t>
        <a:bodyPr/>
        <a:lstStyle/>
        <a:p>
          <a:endParaRPr lang="vi-VN"/>
        </a:p>
      </dgm:t>
    </dgm:pt>
    <dgm:pt modelId="{CC59FA8E-49CB-4F2A-B0AD-A3A3A8980EC8}" type="pres">
      <dgm:prSet presAssocID="{9CC24769-FB84-4535-B1D0-6A27C4C29670}" presName="Name13" presStyleLbl="parChTrans1D2" presStyleIdx="2" presStyleCnt="3"/>
      <dgm:spPr/>
      <dgm:t>
        <a:bodyPr/>
        <a:lstStyle/>
        <a:p>
          <a:endParaRPr lang="vi-VN"/>
        </a:p>
      </dgm:t>
    </dgm:pt>
    <dgm:pt modelId="{88E10623-DECC-401F-9582-D1021C332E30}" type="pres">
      <dgm:prSet presAssocID="{4C6AFF2B-D848-4EC7-9100-0EB58C78853B}" presName="childText" presStyleLbl="bgAcc1" presStyleIdx="2" presStyleCnt="3" custScaleX="285829" custScaleY="145722" custLinFactNeighborX="-10705">
        <dgm:presLayoutVars>
          <dgm:bulletEnabled val="1"/>
        </dgm:presLayoutVars>
      </dgm:prSet>
      <dgm:spPr/>
      <dgm:t>
        <a:bodyPr/>
        <a:lstStyle/>
        <a:p>
          <a:endParaRPr lang="vi-VN"/>
        </a:p>
      </dgm:t>
    </dgm:pt>
  </dgm:ptLst>
  <dgm:cxnLst>
    <dgm:cxn modelId="{492935B7-724F-460C-B363-35FF3AD712C0}" srcId="{FBF63AB5-62A9-4D80-8376-6EFD48DDB68E}" destId="{5E5FC8BA-6D6D-43F5-865E-7EC3056BB07E}" srcOrd="0" destOrd="0" parTransId="{A695614B-273F-453F-B2E3-B8A24C6D1681}" sibTransId="{686C03C8-6F8E-40DA-9FC6-788FB4540882}"/>
    <dgm:cxn modelId="{1A4C40A8-5DF2-47DF-A34B-5D9545C24AAB}" type="presOf" srcId="{FBF63AB5-62A9-4D80-8376-6EFD48DDB68E}" destId="{A7492CBF-0CB6-4227-BD24-7EDED17D2DBC}" srcOrd="0" destOrd="0" presId="urn:microsoft.com/office/officeart/2005/8/layout/hierarchy3"/>
    <dgm:cxn modelId="{39D6B208-D7D6-4456-BA22-EB97B19C56AD}" type="presOf" srcId="{4522628F-394A-4478-8990-2588421C9FE5}" destId="{3B697F4D-0856-487C-8EFC-09AD7FF469F0}" srcOrd="0" destOrd="0" presId="urn:microsoft.com/office/officeart/2005/8/layout/hierarchy3"/>
    <dgm:cxn modelId="{139D4693-49C0-4CE9-9E45-9D44C97AE4A9}" srcId="{5E5FC8BA-6D6D-43F5-865E-7EC3056BB07E}" destId="{293F7FC3-2318-49E7-822C-4CC7D7C22A86}" srcOrd="0" destOrd="0" parTransId="{5EED65A9-421A-4D17-BD7C-7A8B818570E7}" sibTransId="{D42D704A-0EED-49FA-81E8-18A3A7F4683C}"/>
    <dgm:cxn modelId="{903328B2-69E8-4551-A71C-5A1C83DB29C2}" type="presOf" srcId="{293F7FC3-2318-49E7-822C-4CC7D7C22A86}" destId="{C28D8E70-5443-4C5E-AF0D-D5E7750C8565}" srcOrd="0" destOrd="0" presId="urn:microsoft.com/office/officeart/2005/8/layout/hierarchy3"/>
    <dgm:cxn modelId="{0452B146-993F-40C1-9016-6EF4F4CAA408}" type="presOf" srcId="{9CC24769-FB84-4535-B1D0-6A27C4C29670}" destId="{CC59FA8E-49CB-4F2A-B0AD-A3A3A8980EC8}" srcOrd="0" destOrd="0" presId="urn:microsoft.com/office/officeart/2005/8/layout/hierarchy3"/>
    <dgm:cxn modelId="{A7CD9433-CF98-478C-AFA5-14BE083304ED}" type="presOf" srcId="{5E5FC8BA-6D6D-43F5-865E-7EC3056BB07E}" destId="{7D79A337-D2A7-49B6-901A-D2706F9969D1}" srcOrd="1" destOrd="0" presId="urn:microsoft.com/office/officeart/2005/8/layout/hierarchy3"/>
    <dgm:cxn modelId="{6529DA94-7DC5-407B-A3E1-CB3D57CB9897}" srcId="{4522628F-394A-4478-8990-2588421C9FE5}" destId="{4C6AFF2B-D848-4EC7-9100-0EB58C78853B}" srcOrd="1" destOrd="0" parTransId="{9CC24769-FB84-4535-B1D0-6A27C4C29670}" sibTransId="{57A79E7F-B4B3-4004-8311-0224372E7E99}"/>
    <dgm:cxn modelId="{D630666A-2907-4C1E-BD97-F37B1F47B41B}" srcId="{4522628F-394A-4478-8990-2588421C9FE5}" destId="{C82B201D-8B62-454D-8F0F-F82EE1441178}" srcOrd="0" destOrd="0" parTransId="{85FD464A-79EF-4FEE-8B75-3998BAAC99FB}" sibTransId="{950A2892-344E-4A94-BECC-FA578D0FC682}"/>
    <dgm:cxn modelId="{74D7035A-F7E0-4BB5-BDEC-B2C482D3CCEE}" type="presOf" srcId="{5E5FC8BA-6D6D-43F5-865E-7EC3056BB07E}" destId="{B85A743C-EF0A-4344-838A-CBD90F6545FC}" srcOrd="0" destOrd="0" presId="urn:microsoft.com/office/officeart/2005/8/layout/hierarchy3"/>
    <dgm:cxn modelId="{A9B007D5-212B-45CC-9F94-F2984B083413}" type="presOf" srcId="{5EED65A9-421A-4D17-BD7C-7A8B818570E7}" destId="{57638C98-A312-4698-BCCA-93CD10C5D278}" srcOrd="0" destOrd="0" presId="urn:microsoft.com/office/officeart/2005/8/layout/hierarchy3"/>
    <dgm:cxn modelId="{0ABFA510-14D7-4C44-94AA-7860A1745223}" type="presOf" srcId="{4522628F-394A-4478-8990-2588421C9FE5}" destId="{72D57872-885A-4DA7-90BC-3E0503EF39E9}" srcOrd="1" destOrd="0" presId="urn:microsoft.com/office/officeart/2005/8/layout/hierarchy3"/>
    <dgm:cxn modelId="{E38B54D3-673E-4170-AFC1-4F1349742154}" type="presOf" srcId="{4C6AFF2B-D848-4EC7-9100-0EB58C78853B}" destId="{88E10623-DECC-401F-9582-D1021C332E30}" srcOrd="0" destOrd="0" presId="urn:microsoft.com/office/officeart/2005/8/layout/hierarchy3"/>
    <dgm:cxn modelId="{9C99B7D7-8908-4EF3-9778-8A36246EA827}" type="presOf" srcId="{C82B201D-8B62-454D-8F0F-F82EE1441178}" destId="{858B450D-50D3-4D60-8866-266449CC4F0D}" srcOrd="0" destOrd="0" presId="urn:microsoft.com/office/officeart/2005/8/layout/hierarchy3"/>
    <dgm:cxn modelId="{412F905D-77E5-499D-9648-B484CD41A4B2}" srcId="{FBF63AB5-62A9-4D80-8376-6EFD48DDB68E}" destId="{4522628F-394A-4478-8990-2588421C9FE5}" srcOrd="1" destOrd="0" parTransId="{EDCA3A4C-F54B-40B8-8318-F95CB1F8D976}" sibTransId="{DC4D48C3-2DC2-4E95-B1FD-22B8153850C0}"/>
    <dgm:cxn modelId="{1F18F4FB-ACFA-49D2-BA47-9BCD00F94831}" type="presOf" srcId="{85FD464A-79EF-4FEE-8B75-3998BAAC99FB}" destId="{80418223-6E45-4620-8473-735F297744E8}" srcOrd="0" destOrd="0" presId="urn:microsoft.com/office/officeart/2005/8/layout/hierarchy3"/>
    <dgm:cxn modelId="{CA149DC7-5BE5-4F3D-976E-559F5364668D}" type="presParOf" srcId="{A7492CBF-0CB6-4227-BD24-7EDED17D2DBC}" destId="{02E69E70-2B06-4837-91F6-8D71D2C81934}" srcOrd="0" destOrd="0" presId="urn:microsoft.com/office/officeart/2005/8/layout/hierarchy3"/>
    <dgm:cxn modelId="{72D70F50-A3BF-48AF-A9A9-F9624B3D6BDD}" type="presParOf" srcId="{02E69E70-2B06-4837-91F6-8D71D2C81934}" destId="{A00A23C9-0A8F-4602-8E0B-B9B9FD862824}" srcOrd="0" destOrd="0" presId="urn:microsoft.com/office/officeart/2005/8/layout/hierarchy3"/>
    <dgm:cxn modelId="{DFF2323E-BE97-4DE6-A7C4-A62C98359F0D}" type="presParOf" srcId="{A00A23C9-0A8F-4602-8E0B-B9B9FD862824}" destId="{B85A743C-EF0A-4344-838A-CBD90F6545FC}" srcOrd="0" destOrd="0" presId="urn:microsoft.com/office/officeart/2005/8/layout/hierarchy3"/>
    <dgm:cxn modelId="{A24B8A68-9794-45CA-91C7-46D7AF4A72B7}" type="presParOf" srcId="{A00A23C9-0A8F-4602-8E0B-B9B9FD862824}" destId="{7D79A337-D2A7-49B6-901A-D2706F9969D1}" srcOrd="1" destOrd="0" presId="urn:microsoft.com/office/officeart/2005/8/layout/hierarchy3"/>
    <dgm:cxn modelId="{43ECB908-0C4E-4432-8F3F-9A955DAF049E}" type="presParOf" srcId="{02E69E70-2B06-4837-91F6-8D71D2C81934}" destId="{3B0016AE-CDEE-405C-91A2-DB9906F9EFAC}" srcOrd="1" destOrd="0" presId="urn:microsoft.com/office/officeart/2005/8/layout/hierarchy3"/>
    <dgm:cxn modelId="{4B30AB3D-1473-4554-8ADE-45F6A3A9AC24}" type="presParOf" srcId="{3B0016AE-CDEE-405C-91A2-DB9906F9EFAC}" destId="{57638C98-A312-4698-BCCA-93CD10C5D278}" srcOrd="0" destOrd="0" presId="urn:microsoft.com/office/officeart/2005/8/layout/hierarchy3"/>
    <dgm:cxn modelId="{8DB9C56D-9FB5-4D84-84EF-36D82D10B05F}" type="presParOf" srcId="{3B0016AE-CDEE-405C-91A2-DB9906F9EFAC}" destId="{C28D8E70-5443-4C5E-AF0D-D5E7750C8565}" srcOrd="1" destOrd="0" presId="urn:microsoft.com/office/officeart/2005/8/layout/hierarchy3"/>
    <dgm:cxn modelId="{4BCC12AF-D7C5-4910-910B-F4CD58B784E3}" type="presParOf" srcId="{A7492CBF-0CB6-4227-BD24-7EDED17D2DBC}" destId="{E46D260B-4250-4B7E-B63A-D0008F581FB4}" srcOrd="1" destOrd="0" presId="urn:microsoft.com/office/officeart/2005/8/layout/hierarchy3"/>
    <dgm:cxn modelId="{BE97975D-4FB9-4056-8CDA-83A6F816F095}" type="presParOf" srcId="{E46D260B-4250-4B7E-B63A-D0008F581FB4}" destId="{20A807C7-F4C7-49C9-AD39-6080AB41ED85}" srcOrd="0" destOrd="0" presId="urn:microsoft.com/office/officeart/2005/8/layout/hierarchy3"/>
    <dgm:cxn modelId="{0FDD2069-3AA5-4DA5-A1A6-EF43F785B09E}" type="presParOf" srcId="{20A807C7-F4C7-49C9-AD39-6080AB41ED85}" destId="{3B697F4D-0856-487C-8EFC-09AD7FF469F0}" srcOrd="0" destOrd="0" presId="urn:microsoft.com/office/officeart/2005/8/layout/hierarchy3"/>
    <dgm:cxn modelId="{FBA718A4-E9A1-4594-B0E3-D2D65AA4E353}" type="presParOf" srcId="{20A807C7-F4C7-49C9-AD39-6080AB41ED85}" destId="{72D57872-885A-4DA7-90BC-3E0503EF39E9}" srcOrd="1" destOrd="0" presId="urn:microsoft.com/office/officeart/2005/8/layout/hierarchy3"/>
    <dgm:cxn modelId="{50CA03A3-ABFB-4E69-9D09-742116C65642}" type="presParOf" srcId="{E46D260B-4250-4B7E-B63A-D0008F581FB4}" destId="{4BC343A2-52BA-429E-85B0-5A68F8CAE2E5}" srcOrd="1" destOrd="0" presId="urn:microsoft.com/office/officeart/2005/8/layout/hierarchy3"/>
    <dgm:cxn modelId="{302BD60F-F358-4C67-A9E0-2DBDC43B9FC2}" type="presParOf" srcId="{4BC343A2-52BA-429E-85B0-5A68F8CAE2E5}" destId="{80418223-6E45-4620-8473-735F297744E8}" srcOrd="0" destOrd="0" presId="urn:microsoft.com/office/officeart/2005/8/layout/hierarchy3"/>
    <dgm:cxn modelId="{8AE81FD8-044F-47D6-8370-6285F4845865}" type="presParOf" srcId="{4BC343A2-52BA-429E-85B0-5A68F8CAE2E5}" destId="{858B450D-50D3-4D60-8866-266449CC4F0D}" srcOrd="1" destOrd="0" presId="urn:microsoft.com/office/officeart/2005/8/layout/hierarchy3"/>
    <dgm:cxn modelId="{8F74E368-E238-44C9-907F-85463F1BE36A}" type="presParOf" srcId="{4BC343A2-52BA-429E-85B0-5A68F8CAE2E5}" destId="{CC59FA8E-49CB-4F2A-B0AD-A3A3A8980EC8}" srcOrd="2" destOrd="0" presId="urn:microsoft.com/office/officeart/2005/8/layout/hierarchy3"/>
    <dgm:cxn modelId="{A7B5C72D-280A-48CA-A988-1B1B6C39D388}" type="presParOf" srcId="{4BC343A2-52BA-429E-85B0-5A68F8CAE2E5}" destId="{88E10623-DECC-401F-9582-D1021C332E3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893B35D-A771-43F5-92AE-4596A5CD4F7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vi-VN"/>
        </a:p>
      </dgm:t>
    </dgm:pt>
    <dgm:pt modelId="{10076A75-C797-4E31-B046-7340EE5CB938}">
      <dgm:prSet phldrT="[Text]" custT="1"/>
      <dgm:spPr/>
      <dgm:t>
        <a:bodyPr/>
        <a:lstStyle/>
        <a:p>
          <a:r>
            <a:rPr lang="en-US" sz="2800" b="1" smtClean="0">
              <a:solidFill>
                <a:schemeClr val="bg1"/>
              </a:solidFill>
              <a:latin typeface="Arial" pitchFamily="34" charset="0"/>
              <a:cs typeface="Arial" pitchFamily="34" charset="0"/>
            </a:rPr>
            <a:t>Mã số của các đơn vị</a:t>
          </a:r>
          <a:endParaRPr lang="vi-VN" sz="2800">
            <a:solidFill>
              <a:schemeClr val="bg1"/>
            </a:solidFill>
            <a:latin typeface="Arial" pitchFamily="34" charset="0"/>
            <a:cs typeface="Arial" pitchFamily="34" charset="0"/>
          </a:endParaRPr>
        </a:p>
      </dgm:t>
    </dgm:pt>
    <dgm:pt modelId="{B0F5BD44-F25F-4770-A2D1-23A6A184E618}" type="parTrans" cxnId="{2EE3DD2A-7EF9-4115-9CA8-22B9BC7D1061}">
      <dgm:prSet/>
      <dgm:spPr/>
      <dgm:t>
        <a:bodyPr/>
        <a:lstStyle/>
        <a:p>
          <a:endParaRPr lang="vi-VN"/>
        </a:p>
      </dgm:t>
    </dgm:pt>
    <dgm:pt modelId="{AA98AA6E-82D8-483E-B8DC-F3B1C8E14C68}" type="sibTrans" cxnId="{2EE3DD2A-7EF9-4115-9CA8-22B9BC7D1061}">
      <dgm:prSet/>
      <dgm:spPr/>
      <dgm:t>
        <a:bodyPr/>
        <a:lstStyle/>
        <a:p>
          <a:endParaRPr lang="vi-VN"/>
        </a:p>
      </dgm:t>
    </dgm:pt>
    <dgm:pt modelId="{A216BE42-0D2C-4FCB-A48E-C2E4020E5406}">
      <dgm:prSet phldrT="[Text]"/>
      <dgm:spPr/>
      <dgm:t>
        <a:bodyPr/>
        <a:lstStyle/>
        <a:p>
          <a:pPr>
            <a:lnSpc>
              <a:spcPct val="200000"/>
            </a:lnSpc>
            <a:spcBef>
              <a:spcPts val="1200"/>
            </a:spcBef>
            <a:spcAft>
              <a:spcPts val="1800"/>
            </a:spcAft>
          </a:pPr>
          <a:r>
            <a:rPr lang="en-US" smtClean="0">
              <a:solidFill>
                <a:srgbClr val="002060"/>
              </a:solidFill>
              <a:latin typeface="Arial" pitchFamily="34" charset="0"/>
              <a:cs typeface="Arial" pitchFamily="34" charset="0"/>
            </a:rPr>
            <a:t>Được ghi thủ công theo khu vực thực hiện hoạt động.</a:t>
          </a:r>
          <a:endParaRPr lang="vi-VN">
            <a:latin typeface="Arial" pitchFamily="34" charset="0"/>
            <a:cs typeface="Arial" pitchFamily="34" charset="0"/>
          </a:endParaRPr>
        </a:p>
      </dgm:t>
    </dgm:pt>
    <dgm:pt modelId="{0EE715FF-F103-47AF-B0AA-6AE62645AEEE}" type="parTrans" cxnId="{FFB9D4A6-FE89-4941-AC1B-5160E2E1F1E4}">
      <dgm:prSet/>
      <dgm:spPr/>
      <dgm:t>
        <a:bodyPr/>
        <a:lstStyle/>
        <a:p>
          <a:endParaRPr lang="vi-VN"/>
        </a:p>
      </dgm:t>
    </dgm:pt>
    <dgm:pt modelId="{98AA10FE-D88C-4365-9ABD-5D8A48A8725A}" type="sibTrans" cxnId="{FFB9D4A6-FE89-4941-AC1B-5160E2E1F1E4}">
      <dgm:prSet/>
      <dgm:spPr/>
      <dgm:t>
        <a:bodyPr/>
        <a:lstStyle/>
        <a:p>
          <a:endParaRPr lang="vi-VN"/>
        </a:p>
      </dgm:t>
    </dgm:pt>
    <dgm:pt modelId="{680E5E1A-E4DF-46CC-9B7F-6DF9E92DC745}">
      <dgm:prSet phldrT="[Text]" custT="1"/>
      <dgm:spPr/>
      <dgm:t>
        <a:bodyPr/>
        <a:lstStyle/>
        <a:p>
          <a:r>
            <a:rPr lang="en-US" sz="2800" b="1" smtClean="0">
              <a:solidFill>
                <a:schemeClr val="bg1"/>
              </a:solidFill>
              <a:latin typeface="Arial" pitchFamily="34" charset="0"/>
              <a:cs typeface="Arial" pitchFamily="34" charset="0"/>
            </a:rPr>
            <a:t>Quy trình và cách thức tổng hợp dữ liệu</a:t>
          </a:r>
          <a:endParaRPr lang="vi-VN" sz="2800">
            <a:solidFill>
              <a:schemeClr val="bg1"/>
            </a:solidFill>
            <a:latin typeface="Arial" pitchFamily="34" charset="0"/>
            <a:cs typeface="Arial" pitchFamily="34" charset="0"/>
          </a:endParaRPr>
        </a:p>
      </dgm:t>
    </dgm:pt>
    <dgm:pt modelId="{4FCE7026-5850-41E5-8701-C9CD3985C157}" type="parTrans" cxnId="{1B201BA9-6BCF-434B-946B-B1186509C353}">
      <dgm:prSet/>
      <dgm:spPr/>
      <dgm:t>
        <a:bodyPr/>
        <a:lstStyle/>
        <a:p>
          <a:endParaRPr lang="vi-VN"/>
        </a:p>
      </dgm:t>
    </dgm:pt>
    <dgm:pt modelId="{240D6D31-F40A-4CF6-9084-9998F05097C9}" type="sibTrans" cxnId="{1B201BA9-6BCF-434B-946B-B1186509C353}">
      <dgm:prSet/>
      <dgm:spPr/>
      <dgm:t>
        <a:bodyPr/>
        <a:lstStyle/>
        <a:p>
          <a:endParaRPr lang="vi-VN"/>
        </a:p>
      </dgm:t>
    </dgm:pt>
    <dgm:pt modelId="{5DF3C74D-4C69-4E06-B414-9CEFA8F51EE4}">
      <dgm:prSet phldrT="[Text]"/>
      <dgm:spPr/>
      <dgm:t>
        <a:bodyPr/>
        <a:lstStyle/>
        <a:p>
          <a:pPr algn="just">
            <a:lnSpc>
              <a:spcPct val="120000"/>
            </a:lnSpc>
          </a:pPr>
          <a:r>
            <a:rPr lang="en-US" smtClean="0">
              <a:solidFill>
                <a:srgbClr val="002060"/>
              </a:solidFill>
              <a:latin typeface="Arial" pitchFamily="34" charset="0"/>
              <a:cs typeface="Arial" pitchFamily="34" charset="0"/>
            </a:rPr>
            <a:t>Các Vụ KH&amp;CN, Vụ Tổ chức cán bộ (đại diện cho các Bộ, ngành), các Sở KH&amp;CN (đại diện cho các tỉnh, thành phố trực thuộc Trung ương) có trách nhiệm thu thập phiếu điều tra trên địa bàn, lĩnh vực quản lý của mình, kiểm tra, đối chiếu số liệu trước khi nộp về cho Cục Thông tin Khoa học và Công nghệ quốc gia.</a:t>
          </a:r>
          <a:endParaRPr lang="vi-VN">
            <a:latin typeface="Arial" pitchFamily="34" charset="0"/>
            <a:cs typeface="Arial" pitchFamily="34" charset="0"/>
          </a:endParaRPr>
        </a:p>
      </dgm:t>
    </dgm:pt>
    <dgm:pt modelId="{A8D1511C-D9FA-4E82-909C-A8601153F860}" type="parTrans" cxnId="{3151764E-2A00-4A25-90E4-49A4B8C2B1C4}">
      <dgm:prSet/>
      <dgm:spPr/>
      <dgm:t>
        <a:bodyPr/>
        <a:lstStyle/>
        <a:p>
          <a:endParaRPr lang="vi-VN"/>
        </a:p>
      </dgm:t>
    </dgm:pt>
    <dgm:pt modelId="{F23F4BF8-D20B-4BCA-BD99-2BA8DCFA152A}" type="sibTrans" cxnId="{3151764E-2A00-4A25-90E4-49A4B8C2B1C4}">
      <dgm:prSet/>
      <dgm:spPr/>
      <dgm:t>
        <a:bodyPr/>
        <a:lstStyle/>
        <a:p>
          <a:endParaRPr lang="vi-VN"/>
        </a:p>
      </dgm:t>
    </dgm:pt>
    <dgm:pt modelId="{0648CD9A-8978-4276-AEB8-6B0C7CB842E3}" type="pres">
      <dgm:prSet presAssocID="{3893B35D-A771-43F5-92AE-4596A5CD4F7F}" presName="linear" presStyleCnt="0">
        <dgm:presLayoutVars>
          <dgm:animLvl val="lvl"/>
          <dgm:resizeHandles val="exact"/>
        </dgm:presLayoutVars>
      </dgm:prSet>
      <dgm:spPr/>
      <dgm:t>
        <a:bodyPr/>
        <a:lstStyle/>
        <a:p>
          <a:endParaRPr lang="vi-VN"/>
        </a:p>
      </dgm:t>
    </dgm:pt>
    <dgm:pt modelId="{B90D2B5E-F688-4D51-8769-33C23EC76524}" type="pres">
      <dgm:prSet presAssocID="{10076A75-C797-4E31-B046-7340EE5CB938}" presName="parentText" presStyleLbl="node1" presStyleIdx="0" presStyleCnt="2">
        <dgm:presLayoutVars>
          <dgm:chMax val="0"/>
          <dgm:bulletEnabled val="1"/>
        </dgm:presLayoutVars>
      </dgm:prSet>
      <dgm:spPr/>
      <dgm:t>
        <a:bodyPr/>
        <a:lstStyle/>
        <a:p>
          <a:endParaRPr lang="vi-VN"/>
        </a:p>
      </dgm:t>
    </dgm:pt>
    <dgm:pt modelId="{3B848A83-9CFA-47DC-B3AE-6B37FEA4355B}" type="pres">
      <dgm:prSet presAssocID="{10076A75-C797-4E31-B046-7340EE5CB938}" presName="childText" presStyleLbl="revTx" presStyleIdx="0" presStyleCnt="2">
        <dgm:presLayoutVars>
          <dgm:bulletEnabled val="1"/>
        </dgm:presLayoutVars>
      </dgm:prSet>
      <dgm:spPr/>
      <dgm:t>
        <a:bodyPr/>
        <a:lstStyle/>
        <a:p>
          <a:endParaRPr lang="vi-VN"/>
        </a:p>
      </dgm:t>
    </dgm:pt>
    <dgm:pt modelId="{7592A015-1C64-4CCF-BE4B-60A1B3464288}" type="pres">
      <dgm:prSet presAssocID="{680E5E1A-E4DF-46CC-9B7F-6DF9E92DC745}" presName="parentText" presStyleLbl="node1" presStyleIdx="1" presStyleCnt="2">
        <dgm:presLayoutVars>
          <dgm:chMax val="0"/>
          <dgm:bulletEnabled val="1"/>
        </dgm:presLayoutVars>
      </dgm:prSet>
      <dgm:spPr/>
      <dgm:t>
        <a:bodyPr/>
        <a:lstStyle/>
        <a:p>
          <a:endParaRPr lang="vi-VN"/>
        </a:p>
      </dgm:t>
    </dgm:pt>
    <dgm:pt modelId="{F0A9DB08-1AB6-4375-9EE5-222141F526A6}" type="pres">
      <dgm:prSet presAssocID="{680E5E1A-E4DF-46CC-9B7F-6DF9E92DC745}" presName="childText" presStyleLbl="revTx" presStyleIdx="1" presStyleCnt="2">
        <dgm:presLayoutVars>
          <dgm:bulletEnabled val="1"/>
        </dgm:presLayoutVars>
      </dgm:prSet>
      <dgm:spPr/>
      <dgm:t>
        <a:bodyPr/>
        <a:lstStyle/>
        <a:p>
          <a:endParaRPr lang="vi-VN"/>
        </a:p>
      </dgm:t>
    </dgm:pt>
  </dgm:ptLst>
  <dgm:cxnLst>
    <dgm:cxn modelId="{2BB127DF-A06E-4C7C-B8A6-AB1A4286C13C}" type="presOf" srcId="{3893B35D-A771-43F5-92AE-4596A5CD4F7F}" destId="{0648CD9A-8978-4276-AEB8-6B0C7CB842E3}" srcOrd="0" destOrd="0" presId="urn:microsoft.com/office/officeart/2005/8/layout/vList2"/>
    <dgm:cxn modelId="{FEFC8298-9457-4ACA-8A1C-CEA228889E73}" type="presOf" srcId="{5DF3C74D-4C69-4E06-B414-9CEFA8F51EE4}" destId="{F0A9DB08-1AB6-4375-9EE5-222141F526A6}" srcOrd="0" destOrd="0" presId="urn:microsoft.com/office/officeart/2005/8/layout/vList2"/>
    <dgm:cxn modelId="{C70769D1-8B40-4C62-86AD-648DBD64D49A}" type="presOf" srcId="{680E5E1A-E4DF-46CC-9B7F-6DF9E92DC745}" destId="{7592A015-1C64-4CCF-BE4B-60A1B3464288}" srcOrd="0" destOrd="0" presId="urn:microsoft.com/office/officeart/2005/8/layout/vList2"/>
    <dgm:cxn modelId="{1B201BA9-6BCF-434B-946B-B1186509C353}" srcId="{3893B35D-A771-43F5-92AE-4596A5CD4F7F}" destId="{680E5E1A-E4DF-46CC-9B7F-6DF9E92DC745}" srcOrd="1" destOrd="0" parTransId="{4FCE7026-5850-41E5-8701-C9CD3985C157}" sibTransId="{240D6D31-F40A-4CF6-9084-9998F05097C9}"/>
    <dgm:cxn modelId="{FFB9D4A6-FE89-4941-AC1B-5160E2E1F1E4}" srcId="{10076A75-C797-4E31-B046-7340EE5CB938}" destId="{A216BE42-0D2C-4FCB-A48E-C2E4020E5406}" srcOrd="0" destOrd="0" parTransId="{0EE715FF-F103-47AF-B0AA-6AE62645AEEE}" sibTransId="{98AA10FE-D88C-4365-9ABD-5D8A48A8725A}"/>
    <dgm:cxn modelId="{0F4415F0-D4DD-4248-8602-6A74D62CAA28}" type="presOf" srcId="{A216BE42-0D2C-4FCB-A48E-C2E4020E5406}" destId="{3B848A83-9CFA-47DC-B3AE-6B37FEA4355B}" srcOrd="0" destOrd="0" presId="urn:microsoft.com/office/officeart/2005/8/layout/vList2"/>
    <dgm:cxn modelId="{62A14B7B-0714-49A0-B1B3-E4093EE7CE45}" type="presOf" srcId="{10076A75-C797-4E31-B046-7340EE5CB938}" destId="{B90D2B5E-F688-4D51-8769-33C23EC76524}" srcOrd="0" destOrd="0" presId="urn:microsoft.com/office/officeart/2005/8/layout/vList2"/>
    <dgm:cxn modelId="{2EE3DD2A-7EF9-4115-9CA8-22B9BC7D1061}" srcId="{3893B35D-A771-43F5-92AE-4596A5CD4F7F}" destId="{10076A75-C797-4E31-B046-7340EE5CB938}" srcOrd="0" destOrd="0" parTransId="{B0F5BD44-F25F-4770-A2D1-23A6A184E618}" sibTransId="{AA98AA6E-82D8-483E-B8DC-F3B1C8E14C68}"/>
    <dgm:cxn modelId="{3151764E-2A00-4A25-90E4-49A4B8C2B1C4}" srcId="{680E5E1A-E4DF-46CC-9B7F-6DF9E92DC745}" destId="{5DF3C74D-4C69-4E06-B414-9CEFA8F51EE4}" srcOrd="0" destOrd="0" parTransId="{A8D1511C-D9FA-4E82-909C-A8601153F860}" sibTransId="{F23F4BF8-D20B-4BCA-BD99-2BA8DCFA152A}"/>
    <dgm:cxn modelId="{913AEED4-33EE-4425-9B4F-423FB356B99F}" type="presParOf" srcId="{0648CD9A-8978-4276-AEB8-6B0C7CB842E3}" destId="{B90D2B5E-F688-4D51-8769-33C23EC76524}" srcOrd="0" destOrd="0" presId="urn:microsoft.com/office/officeart/2005/8/layout/vList2"/>
    <dgm:cxn modelId="{7F5FBA14-2A2D-4B27-99B3-74D15BF13414}" type="presParOf" srcId="{0648CD9A-8978-4276-AEB8-6B0C7CB842E3}" destId="{3B848A83-9CFA-47DC-B3AE-6B37FEA4355B}" srcOrd="1" destOrd="0" presId="urn:microsoft.com/office/officeart/2005/8/layout/vList2"/>
    <dgm:cxn modelId="{33367178-63BC-4D28-82C4-1E57EB70BEF9}" type="presParOf" srcId="{0648CD9A-8978-4276-AEB8-6B0C7CB842E3}" destId="{7592A015-1C64-4CCF-BE4B-60A1B3464288}" srcOrd="2" destOrd="0" presId="urn:microsoft.com/office/officeart/2005/8/layout/vList2"/>
    <dgm:cxn modelId="{5628A509-69F2-4FE5-AAE0-21BFF0CAFE8E}" type="presParOf" srcId="{0648CD9A-8978-4276-AEB8-6B0C7CB842E3}" destId="{F0A9DB08-1AB6-4375-9EE5-222141F526A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893B35D-A771-43F5-92AE-4596A5CD4F7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vi-VN"/>
        </a:p>
      </dgm:t>
    </dgm:pt>
    <dgm:pt modelId="{10076A75-C797-4E31-B046-7340EE5CB938}">
      <dgm:prSet phldrT="[Text]"/>
      <dgm:spPr/>
      <dgm:t>
        <a:bodyPr/>
        <a:lstStyle/>
        <a:p>
          <a:r>
            <a:rPr lang="en-US" b="1" smtClean="0">
              <a:solidFill>
                <a:schemeClr val="bg1"/>
              </a:solidFill>
              <a:latin typeface="Arial" pitchFamily="34" charset="0"/>
              <a:cs typeface="Arial" pitchFamily="34" charset="0"/>
            </a:rPr>
            <a:t>Phương pháp nhập tin</a:t>
          </a:r>
          <a:r>
            <a:rPr lang="en-US" smtClean="0">
              <a:solidFill>
                <a:schemeClr val="bg1"/>
              </a:solidFill>
              <a:latin typeface="Arial" pitchFamily="34" charset="0"/>
              <a:cs typeface="Arial" pitchFamily="34" charset="0"/>
            </a:rPr>
            <a:t> </a:t>
          </a:r>
          <a:endParaRPr lang="vi-VN">
            <a:solidFill>
              <a:schemeClr val="bg1"/>
            </a:solidFill>
            <a:latin typeface="Arial" pitchFamily="34" charset="0"/>
            <a:cs typeface="Arial" pitchFamily="34" charset="0"/>
          </a:endParaRPr>
        </a:p>
      </dgm:t>
    </dgm:pt>
    <dgm:pt modelId="{B0F5BD44-F25F-4770-A2D1-23A6A184E618}" type="parTrans" cxnId="{2EE3DD2A-7EF9-4115-9CA8-22B9BC7D1061}">
      <dgm:prSet/>
      <dgm:spPr/>
      <dgm:t>
        <a:bodyPr/>
        <a:lstStyle/>
        <a:p>
          <a:endParaRPr lang="vi-VN"/>
        </a:p>
      </dgm:t>
    </dgm:pt>
    <dgm:pt modelId="{AA98AA6E-82D8-483E-B8DC-F3B1C8E14C68}" type="sibTrans" cxnId="{2EE3DD2A-7EF9-4115-9CA8-22B9BC7D1061}">
      <dgm:prSet/>
      <dgm:spPr/>
      <dgm:t>
        <a:bodyPr/>
        <a:lstStyle/>
        <a:p>
          <a:endParaRPr lang="vi-VN"/>
        </a:p>
      </dgm:t>
    </dgm:pt>
    <dgm:pt modelId="{A216BE42-0D2C-4FCB-A48E-C2E4020E5406}">
      <dgm:prSet phldrT="[Text]"/>
      <dgm:spPr/>
      <dgm:t>
        <a:bodyPr/>
        <a:lstStyle/>
        <a:p>
          <a:pPr algn="just">
            <a:lnSpc>
              <a:spcPct val="120000"/>
            </a:lnSpc>
            <a:spcBef>
              <a:spcPts val="1200"/>
            </a:spcBef>
            <a:spcAft>
              <a:spcPts val="1200"/>
            </a:spcAft>
          </a:pPr>
          <a:r>
            <a:rPr lang="en-US" smtClean="0">
              <a:solidFill>
                <a:srgbClr val="002060"/>
              </a:solidFill>
              <a:latin typeface="Arial" pitchFamily="34" charset="0"/>
              <a:cs typeface="Arial" pitchFamily="34" charset="0"/>
            </a:rPr>
            <a:t>Xử lý tổng hợp tập trung bằng máy tính, nhập tin bằng bàn phím trên phần mềm do Cục Thông tin KH&amp;CN quốc gia phát triển.</a:t>
          </a:r>
          <a:endParaRPr lang="vi-VN">
            <a:latin typeface="Arial" pitchFamily="34" charset="0"/>
            <a:cs typeface="Arial" pitchFamily="34" charset="0"/>
          </a:endParaRPr>
        </a:p>
      </dgm:t>
    </dgm:pt>
    <dgm:pt modelId="{0EE715FF-F103-47AF-B0AA-6AE62645AEEE}" type="parTrans" cxnId="{FFB9D4A6-FE89-4941-AC1B-5160E2E1F1E4}">
      <dgm:prSet/>
      <dgm:spPr/>
      <dgm:t>
        <a:bodyPr/>
        <a:lstStyle/>
        <a:p>
          <a:endParaRPr lang="vi-VN"/>
        </a:p>
      </dgm:t>
    </dgm:pt>
    <dgm:pt modelId="{98AA10FE-D88C-4365-9ABD-5D8A48A8725A}" type="sibTrans" cxnId="{FFB9D4A6-FE89-4941-AC1B-5160E2E1F1E4}">
      <dgm:prSet/>
      <dgm:spPr/>
      <dgm:t>
        <a:bodyPr/>
        <a:lstStyle/>
        <a:p>
          <a:endParaRPr lang="vi-VN"/>
        </a:p>
      </dgm:t>
    </dgm:pt>
    <dgm:pt modelId="{680E5E1A-E4DF-46CC-9B7F-6DF9E92DC745}">
      <dgm:prSet phldrT="[Text]"/>
      <dgm:spPr/>
      <dgm:t>
        <a:bodyPr/>
        <a:lstStyle/>
        <a:p>
          <a:r>
            <a:rPr lang="en-US" b="1" smtClean="0">
              <a:solidFill>
                <a:schemeClr val="bg1"/>
              </a:solidFill>
              <a:latin typeface="Arial" pitchFamily="34" charset="0"/>
              <a:cs typeface="Arial" pitchFamily="34" charset="0"/>
            </a:rPr>
            <a:t>Xử lý số liệu</a:t>
          </a:r>
          <a:endParaRPr lang="vi-VN" b="1">
            <a:solidFill>
              <a:schemeClr val="bg1"/>
            </a:solidFill>
            <a:latin typeface="Arial" pitchFamily="34" charset="0"/>
            <a:cs typeface="Arial" pitchFamily="34" charset="0"/>
          </a:endParaRPr>
        </a:p>
      </dgm:t>
    </dgm:pt>
    <dgm:pt modelId="{4FCE7026-5850-41E5-8701-C9CD3985C157}" type="parTrans" cxnId="{1B201BA9-6BCF-434B-946B-B1186509C353}">
      <dgm:prSet/>
      <dgm:spPr/>
      <dgm:t>
        <a:bodyPr/>
        <a:lstStyle/>
        <a:p>
          <a:endParaRPr lang="vi-VN"/>
        </a:p>
      </dgm:t>
    </dgm:pt>
    <dgm:pt modelId="{240D6D31-F40A-4CF6-9084-9998F05097C9}" type="sibTrans" cxnId="{1B201BA9-6BCF-434B-946B-B1186509C353}">
      <dgm:prSet/>
      <dgm:spPr/>
      <dgm:t>
        <a:bodyPr/>
        <a:lstStyle/>
        <a:p>
          <a:endParaRPr lang="vi-VN"/>
        </a:p>
      </dgm:t>
    </dgm:pt>
    <dgm:pt modelId="{5DF3C74D-4C69-4E06-B414-9CEFA8F51EE4}">
      <dgm:prSet phldrT="[Text]"/>
      <dgm:spPr/>
      <dgm:t>
        <a:bodyPr/>
        <a:lstStyle/>
        <a:p>
          <a:pPr algn="just">
            <a:lnSpc>
              <a:spcPct val="120000"/>
            </a:lnSpc>
            <a:spcBef>
              <a:spcPts val="1200"/>
            </a:spcBef>
            <a:spcAft>
              <a:spcPts val="600"/>
            </a:spcAft>
          </a:pPr>
          <a:r>
            <a:rPr lang="en-US" smtClean="0">
              <a:solidFill>
                <a:srgbClr val="002060"/>
              </a:solidFill>
              <a:latin typeface="Arial" pitchFamily="34" charset="0"/>
              <a:cs typeface="Arial" pitchFamily="34" charset="0"/>
            </a:rPr>
            <a:t>Tổ công tác giao cho Cục Thông tin khoa học và công nghệ quốc gia tổ chức, chỉ đạo và triển khai công tác xử lý toàn bộ số liệu điều tra tiềm lực KH&amp;CN của các tổ chức KH&amp;CN năm 2019.</a:t>
          </a:r>
          <a:endParaRPr lang="vi-VN">
            <a:latin typeface="Arial" pitchFamily="34" charset="0"/>
            <a:cs typeface="Arial" pitchFamily="34" charset="0"/>
          </a:endParaRPr>
        </a:p>
      </dgm:t>
    </dgm:pt>
    <dgm:pt modelId="{A8D1511C-D9FA-4E82-909C-A8601153F860}" type="parTrans" cxnId="{3151764E-2A00-4A25-90E4-49A4B8C2B1C4}">
      <dgm:prSet/>
      <dgm:spPr/>
      <dgm:t>
        <a:bodyPr/>
        <a:lstStyle/>
        <a:p>
          <a:endParaRPr lang="vi-VN"/>
        </a:p>
      </dgm:t>
    </dgm:pt>
    <dgm:pt modelId="{F23F4BF8-D20B-4BCA-BD99-2BA8DCFA152A}" type="sibTrans" cxnId="{3151764E-2A00-4A25-90E4-49A4B8C2B1C4}">
      <dgm:prSet/>
      <dgm:spPr/>
      <dgm:t>
        <a:bodyPr/>
        <a:lstStyle/>
        <a:p>
          <a:endParaRPr lang="vi-VN"/>
        </a:p>
      </dgm:t>
    </dgm:pt>
    <dgm:pt modelId="{28626B74-4A64-4572-8921-65490C645F3A}">
      <dgm:prSet phldrT="[Text]"/>
      <dgm:spPr/>
      <dgm:t>
        <a:bodyPr/>
        <a:lstStyle/>
        <a:p>
          <a:pPr algn="just">
            <a:lnSpc>
              <a:spcPct val="120000"/>
            </a:lnSpc>
            <a:spcBef>
              <a:spcPts val="1200"/>
            </a:spcBef>
            <a:spcAft>
              <a:spcPts val="600"/>
            </a:spcAft>
          </a:pPr>
          <a:r>
            <a:rPr lang="en-US" smtClean="0">
              <a:solidFill>
                <a:srgbClr val="002060"/>
              </a:solidFill>
              <a:latin typeface="Arial" pitchFamily="34" charset="0"/>
              <a:cs typeface="Arial" pitchFamily="34" charset="0"/>
            </a:rPr>
            <a:t>Dữ liệu sẽ được tổng hợp tự động theo các biểu đầu ra bằng phần mềm.</a:t>
          </a:r>
          <a:endParaRPr lang="vi-VN">
            <a:solidFill>
              <a:srgbClr val="002060"/>
            </a:solidFill>
            <a:latin typeface="Arial" pitchFamily="34" charset="0"/>
            <a:cs typeface="Arial" pitchFamily="34" charset="0"/>
          </a:endParaRPr>
        </a:p>
      </dgm:t>
    </dgm:pt>
    <dgm:pt modelId="{D92DBC6F-5A33-46D4-A44A-C555FBBA72D5}" type="parTrans" cxnId="{5FDCB158-0E9B-419A-B938-B19CF3D97387}">
      <dgm:prSet/>
      <dgm:spPr/>
      <dgm:t>
        <a:bodyPr/>
        <a:lstStyle/>
        <a:p>
          <a:endParaRPr lang="vi-VN"/>
        </a:p>
      </dgm:t>
    </dgm:pt>
    <dgm:pt modelId="{E058BD30-BC08-484C-A9B4-344AF0B562CE}" type="sibTrans" cxnId="{5FDCB158-0E9B-419A-B938-B19CF3D97387}">
      <dgm:prSet/>
      <dgm:spPr/>
      <dgm:t>
        <a:bodyPr/>
        <a:lstStyle/>
        <a:p>
          <a:endParaRPr lang="vi-VN"/>
        </a:p>
      </dgm:t>
    </dgm:pt>
    <dgm:pt modelId="{0648CD9A-8978-4276-AEB8-6B0C7CB842E3}" type="pres">
      <dgm:prSet presAssocID="{3893B35D-A771-43F5-92AE-4596A5CD4F7F}" presName="linear" presStyleCnt="0">
        <dgm:presLayoutVars>
          <dgm:animLvl val="lvl"/>
          <dgm:resizeHandles val="exact"/>
        </dgm:presLayoutVars>
      </dgm:prSet>
      <dgm:spPr/>
      <dgm:t>
        <a:bodyPr/>
        <a:lstStyle/>
        <a:p>
          <a:endParaRPr lang="vi-VN"/>
        </a:p>
      </dgm:t>
    </dgm:pt>
    <dgm:pt modelId="{B90D2B5E-F688-4D51-8769-33C23EC76524}" type="pres">
      <dgm:prSet presAssocID="{10076A75-C797-4E31-B046-7340EE5CB938}" presName="parentText" presStyleLbl="node1" presStyleIdx="0" presStyleCnt="2">
        <dgm:presLayoutVars>
          <dgm:chMax val="0"/>
          <dgm:bulletEnabled val="1"/>
        </dgm:presLayoutVars>
      </dgm:prSet>
      <dgm:spPr/>
      <dgm:t>
        <a:bodyPr/>
        <a:lstStyle/>
        <a:p>
          <a:endParaRPr lang="vi-VN"/>
        </a:p>
      </dgm:t>
    </dgm:pt>
    <dgm:pt modelId="{3B848A83-9CFA-47DC-B3AE-6B37FEA4355B}" type="pres">
      <dgm:prSet presAssocID="{10076A75-C797-4E31-B046-7340EE5CB938}" presName="childText" presStyleLbl="revTx" presStyleIdx="0" presStyleCnt="2">
        <dgm:presLayoutVars>
          <dgm:bulletEnabled val="1"/>
        </dgm:presLayoutVars>
      </dgm:prSet>
      <dgm:spPr/>
      <dgm:t>
        <a:bodyPr/>
        <a:lstStyle/>
        <a:p>
          <a:endParaRPr lang="vi-VN"/>
        </a:p>
      </dgm:t>
    </dgm:pt>
    <dgm:pt modelId="{7592A015-1C64-4CCF-BE4B-60A1B3464288}" type="pres">
      <dgm:prSet presAssocID="{680E5E1A-E4DF-46CC-9B7F-6DF9E92DC745}" presName="parentText" presStyleLbl="node1" presStyleIdx="1" presStyleCnt="2">
        <dgm:presLayoutVars>
          <dgm:chMax val="0"/>
          <dgm:bulletEnabled val="1"/>
        </dgm:presLayoutVars>
      </dgm:prSet>
      <dgm:spPr/>
      <dgm:t>
        <a:bodyPr/>
        <a:lstStyle/>
        <a:p>
          <a:endParaRPr lang="vi-VN"/>
        </a:p>
      </dgm:t>
    </dgm:pt>
    <dgm:pt modelId="{F0A9DB08-1AB6-4375-9EE5-222141F526A6}" type="pres">
      <dgm:prSet presAssocID="{680E5E1A-E4DF-46CC-9B7F-6DF9E92DC745}" presName="childText" presStyleLbl="revTx" presStyleIdx="1" presStyleCnt="2">
        <dgm:presLayoutVars>
          <dgm:bulletEnabled val="1"/>
        </dgm:presLayoutVars>
      </dgm:prSet>
      <dgm:spPr/>
      <dgm:t>
        <a:bodyPr/>
        <a:lstStyle/>
        <a:p>
          <a:endParaRPr lang="vi-VN"/>
        </a:p>
      </dgm:t>
    </dgm:pt>
  </dgm:ptLst>
  <dgm:cxnLst>
    <dgm:cxn modelId="{B139AA7A-18F1-4159-BDA9-8E148493CAD1}" type="presOf" srcId="{10076A75-C797-4E31-B046-7340EE5CB938}" destId="{B90D2B5E-F688-4D51-8769-33C23EC76524}" srcOrd="0" destOrd="0" presId="urn:microsoft.com/office/officeart/2005/8/layout/vList2"/>
    <dgm:cxn modelId="{50B65035-E88F-4746-9383-35ABDBCD60B1}" type="presOf" srcId="{5DF3C74D-4C69-4E06-B414-9CEFA8F51EE4}" destId="{F0A9DB08-1AB6-4375-9EE5-222141F526A6}" srcOrd="0" destOrd="0" presId="urn:microsoft.com/office/officeart/2005/8/layout/vList2"/>
    <dgm:cxn modelId="{B6028331-BC7A-4017-8768-DB6137FD2C7F}" type="presOf" srcId="{680E5E1A-E4DF-46CC-9B7F-6DF9E92DC745}" destId="{7592A015-1C64-4CCF-BE4B-60A1B3464288}" srcOrd="0" destOrd="0" presId="urn:microsoft.com/office/officeart/2005/8/layout/vList2"/>
    <dgm:cxn modelId="{1B201BA9-6BCF-434B-946B-B1186509C353}" srcId="{3893B35D-A771-43F5-92AE-4596A5CD4F7F}" destId="{680E5E1A-E4DF-46CC-9B7F-6DF9E92DC745}" srcOrd="1" destOrd="0" parTransId="{4FCE7026-5850-41E5-8701-C9CD3985C157}" sibTransId="{240D6D31-F40A-4CF6-9084-9998F05097C9}"/>
    <dgm:cxn modelId="{FFB9D4A6-FE89-4941-AC1B-5160E2E1F1E4}" srcId="{10076A75-C797-4E31-B046-7340EE5CB938}" destId="{A216BE42-0D2C-4FCB-A48E-C2E4020E5406}" srcOrd="0" destOrd="0" parTransId="{0EE715FF-F103-47AF-B0AA-6AE62645AEEE}" sibTransId="{98AA10FE-D88C-4365-9ABD-5D8A48A8725A}"/>
    <dgm:cxn modelId="{8D561A86-DCD8-4545-986C-95768E663A7A}" type="presOf" srcId="{28626B74-4A64-4572-8921-65490C645F3A}" destId="{F0A9DB08-1AB6-4375-9EE5-222141F526A6}" srcOrd="0" destOrd="1" presId="urn:microsoft.com/office/officeart/2005/8/layout/vList2"/>
    <dgm:cxn modelId="{F45376B1-ABFC-4976-8242-A74309800340}" type="presOf" srcId="{3893B35D-A771-43F5-92AE-4596A5CD4F7F}" destId="{0648CD9A-8978-4276-AEB8-6B0C7CB842E3}" srcOrd="0" destOrd="0" presId="urn:microsoft.com/office/officeart/2005/8/layout/vList2"/>
    <dgm:cxn modelId="{5FDCB158-0E9B-419A-B938-B19CF3D97387}" srcId="{680E5E1A-E4DF-46CC-9B7F-6DF9E92DC745}" destId="{28626B74-4A64-4572-8921-65490C645F3A}" srcOrd="1" destOrd="0" parTransId="{D92DBC6F-5A33-46D4-A44A-C555FBBA72D5}" sibTransId="{E058BD30-BC08-484C-A9B4-344AF0B562CE}"/>
    <dgm:cxn modelId="{2EE3DD2A-7EF9-4115-9CA8-22B9BC7D1061}" srcId="{3893B35D-A771-43F5-92AE-4596A5CD4F7F}" destId="{10076A75-C797-4E31-B046-7340EE5CB938}" srcOrd="0" destOrd="0" parTransId="{B0F5BD44-F25F-4770-A2D1-23A6A184E618}" sibTransId="{AA98AA6E-82D8-483E-B8DC-F3B1C8E14C68}"/>
    <dgm:cxn modelId="{C0CF7319-1529-4F0B-A384-C61A7051AD40}" type="presOf" srcId="{A216BE42-0D2C-4FCB-A48E-C2E4020E5406}" destId="{3B848A83-9CFA-47DC-B3AE-6B37FEA4355B}" srcOrd="0" destOrd="0" presId="urn:microsoft.com/office/officeart/2005/8/layout/vList2"/>
    <dgm:cxn modelId="{3151764E-2A00-4A25-90E4-49A4B8C2B1C4}" srcId="{680E5E1A-E4DF-46CC-9B7F-6DF9E92DC745}" destId="{5DF3C74D-4C69-4E06-B414-9CEFA8F51EE4}" srcOrd="0" destOrd="0" parTransId="{A8D1511C-D9FA-4E82-909C-A8601153F860}" sibTransId="{F23F4BF8-D20B-4BCA-BD99-2BA8DCFA152A}"/>
    <dgm:cxn modelId="{250C8AD6-D581-4E2E-8D71-DA583B5E79FA}" type="presParOf" srcId="{0648CD9A-8978-4276-AEB8-6B0C7CB842E3}" destId="{B90D2B5E-F688-4D51-8769-33C23EC76524}" srcOrd="0" destOrd="0" presId="urn:microsoft.com/office/officeart/2005/8/layout/vList2"/>
    <dgm:cxn modelId="{6D8D1873-99E9-4E9A-918F-530DA4F201F0}" type="presParOf" srcId="{0648CD9A-8978-4276-AEB8-6B0C7CB842E3}" destId="{3B848A83-9CFA-47DC-B3AE-6B37FEA4355B}" srcOrd="1" destOrd="0" presId="urn:microsoft.com/office/officeart/2005/8/layout/vList2"/>
    <dgm:cxn modelId="{DFA8BF7B-5CD9-41BD-B75F-D51F96670C22}" type="presParOf" srcId="{0648CD9A-8978-4276-AEB8-6B0C7CB842E3}" destId="{7592A015-1C64-4CCF-BE4B-60A1B3464288}" srcOrd="2" destOrd="0" presId="urn:microsoft.com/office/officeart/2005/8/layout/vList2"/>
    <dgm:cxn modelId="{06262113-3072-419E-8CC0-B7D1D67CB486}" type="presParOf" srcId="{0648CD9A-8978-4276-AEB8-6B0C7CB842E3}" destId="{F0A9DB08-1AB6-4375-9EE5-222141F526A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8F118-C81D-40AB-B482-9A07033FF563}">
      <dsp:nvSpPr>
        <dsp:cNvPr id="0" name=""/>
        <dsp:cNvSpPr/>
      </dsp:nvSpPr>
      <dsp:spPr>
        <a:xfrm>
          <a:off x="2452" y="11823"/>
          <a:ext cx="2391370" cy="956548"/>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b="1" kern="1200" smtClean="0">
              <a:latin typeface="Arial" pitchFamily="34" charset="0"/>
              <a:cs typeface="Arial" pitchFamily="34" charset="0"/>
            </a:rPr>
            <a:t>Tổ chức NC&amp;PT</a:t>
          </a:r>
          <a:endParaRPr lang="vi-VN" sz="2200" b="1" kern="1200">
            <a:latin typeface="Arial" pitchFamily="34" charset="0"/>
            <a:cs typeface="Arial" pitchFamily="34" charset="0"/>
          </a:endParaRPr>
        </a:p>
      </dsp:txBody>
      <dsp:txXfrm>
        <a:off x="2452" y="11823"/>
        <a:ext cx="2391370" cy="956548"/>
      </dsp:txXfrm>
    </dsp:sp>
    <dsp:sp modelId="{AC81192B-3B4F-45AB-B9E4-A908AADC2F7C}">
      <dsp:nvSpPr>
        <dsp:cNvPr id="0" name=""/>
        <dsp:cNvSpPr/>
      </dsp:nvSpPr>
      <dsp:spPr>
        <a:xfrm>
          <a:off x="2452" y="968371"/>
          <a:ext cx="2391370" cy="2677404"/>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smtClean="0">
              <a:latin typeface="Arial" pitchFamily="34" charset="0"/>
              <a:cs typeface="Arial" pitchFamily="34" charset="0"/>
            </a:rPr>
            <a:t>Viện hàn lâm, viện/trung tâm NC&amp;PT</a:t>
          </a:r>
          <a:endParaRPr lang="vi-VN" sz="1800" kern="1200">
            <a:latin typeface="Arial" pitchFamily="34" charset="0"/>
            <a:cs typeface="Arial" pitchFamily="34" charset="0"/>
          </a:endParaRPr>
        </a:p>
        <a:p>
          <a:pPr marL="171450" lvl="1" indent="-171450" algn="l" defTabSz="800100">
            <a:lnSpc>
              <a:spcPct val="90000"/>
            </a:lnSpc>
            <a:spcBef>
              <a:spcPct val="0"/>
            </a:spcBef>
            <a:spcAft>
              <a:spcPct val="15000"/>
            </a:spcAft>
            <a:buChar char="••"/>
          </a:pPr>
          <a:r>
            <a:rPr lang="en-US" sz="1800" kern="1200" smtClean="0">
              <a:latin typeface="Arial" pitchFamily="34" charset="0"/>
              <a:cs typeface="Arial" pitchFamily="34" charset="0"/>
            </a:rPr>
            <a:t>Phòng thí nghiệm</a:t>
          </a:r>
          <a:endParaRPr lang="vi-VN" sz="1800" kern="1200">
            <a:latin typeface="Arial" pitchFamily="34" charset="0"/>
            <a:cs typeface="Arial" pitchFamily="34" charset="0"/>
          </a:endParaRPr>
        </a:p>
        <a:p>
          <a:pPr marL="171450" lvl="1" indent="-171450" algn="l" defTabSz="800100">
            <a:lnSpc>
              <a:spcPct val="90000"/>
            </a:lnSpc>
            <a:spcBef>
              <a:spcPct val="0"/>
            </a:spcBef>
            <a:spcAft>
              <a:spcPct val="15000"/>
            </a:spcAft>
            <a:buChar char="••"/>
          </a:pPr>
          <a:r>
            <a:rPr lang="en-US" sz="1800" kern="1200" smtClean="0">
              <a:latin typeface="Arial" pitchFamily="34" charset="0"/>
              <a:cs typeface="Arial" pitchFamily="34" charset="0"/>
            </a:rPr>
            <a:t>Trạm nghiên cứu, trạm quan trắc, trạm thử nghiệm</a:t>
          </a:r>
          <a:endParaRPr lang="vi-VN" sz="1800" kern="1200">
            <a:latin typeface="Arial" pitchFamily="34" charset="0"/>
            <a:cs typeface="Arial" pitchFamily="34" charset="0"/>
          </a:endParaRPr>
        </a:p>
        <a:p>
          <a:pPr marL="171450" lvl="1" indent="-171450" algn="l" defTabSz="800100">
            <a:lnSpc>
              <a:spcPct val="90000"/>
            </a:lnSpc>
            <a:spcBef>
              <a:spcPct val="0"/>
            </a:spcBef>
            <a:spcAft>
              <a:spcPct val="15000"/>
            </a:spcAft>
            <a:buChar char="••"/>
          </a:pPr>
          <a:r>
            <a:rPr lang="en-US" sz="1800" kern="1200" smtClean="0">
              <a:latin typeface="Arial" pitchFamily="34" charset="0"/>
              <a:cs typeface="Arial" pitchFamily="34" charset="0"/>
            </a:rPr>
            <a:t>Cơ sở NC&amp;PT khác</a:t>
          </a:r>
          <a:endParaRPr lang="vi-VN" sz="1800" kern="1200">
            <a:latin typeface="Arial" pitchFamily="34" charset="0"/>
            <a:cs typeface="Arial" pitchFamily="34" charset="0"/>
          </a:endParaRPr>
        </a:p>
      </dsp:txBody>
      <dsp:txXfrm>
        <a:off x="2452" y="968371"/>
        <a:ext cx="2391370" cy="2677404"/>
      </dsp:txXfrm>
    </dsp:sp>
    <dsp:sp modelId="{D2D0E0D1-6205-46AB-8EA2-E627399835FD}">
      <dsp:nvSpPr>
        <dsp:cNvPr id="0" name=""/>
        <dsp:cNvSpPr/>
      </dsp:nvSpPr>
      <dsp:spPr>
        <a:xfrm>
          <a:off x="2728614" y="11823"/>
          <a:ext cx="2391370" cy="956548"/>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smtClean="0">
              <a:latin typeface="Arial" pitchFamily="34" charset="0"/>
              <a:cs typeface="Arial" pitchFamily="34" charset="0"/>
            </a:rPr>
            <a:t>Cơ sở giáo dục đại học, cao đẳng</a:t>
          </a:r>
          <a:endParaRPr lang="vi-VN" sz="2000" b="1" kern="1200">
            <a:latin typeface="Arial" pitchFamily="34" charset="0"/>
            <a:cs typeface="Arial" pitchFamily="34" charset="0"/>
          </a:endParaRPr>
        </a:p>
      </dsp:txBody>
      <dsp:txXfrm>
        <a:off x="2728614" y="11823"/>
        <a:ext cx="2391370" cy="956548"/>
      </dsp:txXfrm>
    </dsp:sp>
    <dsp:sp modelId="{097DDE29-5968-44B2-8A96-2663B59B26EA}">
      <dsp:nvSpPr>
        <dsp:cNvPr id="0" name=""/>
        <dsp:cNvSpPr/>
      </dsp:nvSpPr>
      <dsp:spPr>
        <a:xfrm>
          <a:off x="2728614" y="968371"/>
          <a:ext cx="2391370" cy="2677404"/>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smtClean="0">
              <a:latin typeface="Arial" pitchFamily="34" charset="0"/>
              <a:cs typeface="Arial" pitchFamily="34" charset="0"/>
            </a:rPr>
            <a:t>Đại học, trường đại học</a:t>
          </a:r>
          <a:endParaRPr lang="vi-VN" sz="1800" kern="1200">
            <a:latin typeface="Arial" pitchFamily="34" charset="0"/>
            <a:cs typeface="Arial" pitchFamily="34" charset="0"/>
          </a:endParaRPr>
        </a:p>
        <a:p>
          <a:pPr marL="171450" lvl="1" indent="-171450" algn="l" defTabSz="800100">
            <a:lnSpc>
              <a:spcPct val="90000"/>
            </a:lnSpc>
            <a:spcBef>
              <a:spcPct val="0"/>
            </a:spcBef>
            <a:spcAft>
              <a:spcPct val="15000"/>
            </a:spcAft>
            <a:buChar char="••"/>
          </a:pPr>
          <a:r>
            <a:rPr lang="en-US" sz="1800" kern="1200" smtClean="0">
              <a:latin typeface="Arial" pitchFamily="34" charset="0"/>
              <a:cs typeface="Arial" pitchFamily="34" charset="0"/>
            </a:rPr>
            <a:t>Học viện (các viện, trung tâm nghiên cứu thuộc trường được coi như đơn vị trường đại học)</a:t>
          </a:r>
          <a:endParaRPr lang="vi-VN" sz="1800" kern="1200">
            <a:latin typeface="Arial" pitchFamily="34" charset="0"/>
            <a:cs typeface="Arial" pitchFamily="34" charset="0"/>
          </a:endParaRPr>
        </a:p>
        <a:p>
          <a:pPr marL="171450" lvl="1" indent="-171450" algn="l" defTabSz="800100">
            <a:lnSpc>
              <a:spcPct val="90000"/>
            </a:lnSpc>
            <a:spcBef>
              <a:spcPct val="0"/>
            </a:spcBef>
            <a:spcAft>
              <a:spcPct val="15000"/>
            </a:spcAft>
            <a:buChar char="••"/>
          </a:pPr>
          <a:r>
            <a:rPr lang="en-US" sz="1800" kern="1200" smtClean="0">
              <a:latin typeface="Arial" pitchFamily="34" charset="0"/>
              <a:cs typeface="Arial" pitchFamily="34" charset="0"/>
            </a:rPr>
            <a:t>Trường cao đẳng</a:t>
          </a:r>
          <a:endParaRPr lang="vi-VN" sz="1800" kern="1200">
            <a:latin typeface="Arial" pitchFamily="34" charset="0"/>
            <a:cs typeface="Arial" pitchFamily="34" charset="0"/>
          </a:endParaRPr>
        </a:p>
      </dsp:txBody>
      <dsp:txXfrm>
        <a:off x="2728614" y="968371"/>
        <a:ext cx="2391370" cy="2677404"/>
      </dsp:txXfrm>
    </dsp:sp>
    <dsp:sp modelId="{85D22037-B9E0-4765-815F-7961A976F9CF}">
      <dsp:nvSpPr>
        <dsp:cNvPr id="0" name=""/>
        <dsp:cNvSpPr/>
      </dsp:nvSpPr>
      <dsp:spPr>
        <a:xfrm>
          <a:off x="5454777" y="11823"/>
          <a:ext cx="2391370" cy="956548"/>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b="1" kern="1200" smtClean="0">
              <a:latin typeface="Arial" pitchFamily="34" charset="0"/>
              <a:cs typeface="Arial" pitchFamily="34" charset="0"/>
            </a:rPr>
            <a:t>Tổ chức dịch vụ KH&amp;CN </a:t>
          </a:r>
          <a:endParaRPr lang="vi-VN" sz="2200" b="1" kern="1200">
            <a:latin typeface="Arial" pitchFamily="34" charset="0"/>
            <a:cs typeface="Arial" pitchFamily="34" charset="0"/>
          </a:endParaRPr>
        </a:p>
      </dsp:txBody>
      <dsp:txXfrm>
        <a:off x="5454777" y="11823"/>
        <a:ext cx="2391370" cy="956548"/>
      </dsp:txXfrm>
    </dsp:sp>
    <dsp:sp modelId="{6FDF3DF2-D582-4C41-8A3A-7D638B694FC9}">
      <dsp:nvSpPr>
        <dsp:cNvPr id="0" name=""/>
        <dsp:cNvSpPr/>
      </dsp:nvSpPr>
      <dsp:spPr>
        <a:xfrm>
          <a:off x="5454777" y="968371"/>
          <a:ext cx="2391370" cy="2677404"/>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smtClean="0">
              <a:latin typeface="Arial" pitchFamily="34" charset="0"/>
              <a:cs typeface="Arial" pitchFamily="34" charset="0"/>
            </a:rPr>
            <a:t>Các trung tâm, văn phòng, phòng thử nghiệm về: Thông tin, thư viện; bảo tàng KH&amp;CN; dịch thuật, biên tập, xuất bản cho KH&amp;CN, tiêu chuẩn đo lường chất lượng...</a:t>
          </a:r>
          <a:endParaRPr lang="vi-VN" sz="1800" kern="1200">
            <a:latin typeface="Arial" pitchFamily="34" charset="0"/>
            <a:cs typeface="Arial" pitchFamily="34" charset="0"/>
          </a:endParaRPr>
        </a:p>
      </dsp:txBody>
      <dsp:txXfrm>
        <a:off x="5454777" y="968371"/>
        <a:ext cx="2391370" cy="267740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7A50D-535A-4734-AA39-FAADC04C9336}">
      <dsp:nvSpPr>
        <dsp:cNvPr id="0" name=""/>
        <dsp:cNvSpPr/>
      </dsp:nvSpPr>
      <dsp:spPr>
        <a:xfrm>
          <a:off x="1204306" y="918692"/>
          <a:ext cx="1980036" cy="2914872"/>
        </a:xfrm>
        <a:prstGeom prst="rect">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vi-VN" sz="2000" kern="1200" smtClean="0">
              <a:solidFill>
                <a:srgbClr val="002060"/>
              </a:solidFill>
              <a:latin typeface="Arial" pitchFamily="34" charset="0"/>
              <a:cs typeface="Arial" pitchFamily="34" charset="0"/>
            </a:rPr>
            <a:t>Các tổ chức KH&amp;CN có tư cách pháp nhân, hạch toán độc lập, có con dấu và tài khoản riêng.</a:t>
          </a:r>
          <a:endParaRPr lang="vi-VN" sz="2000" kern="1200">
            <a:latin typeface="Arial" pitchFamily="34" charset="0"/>
            <a:cs typeface="Arial" pitchFamily="34" charset="0"/>
          </a:endParaRPr>
        </a:p>
      </dsp:txBody>
      <dsp:txXfrm>
        <a:off x="1521112" y="918692"/>
        <a:ext cx="1663230" cy="2914872"/>
      </dsp:txXfrm>
    </dsp:sp>
    <dsp:sp modelId="{CA608648-5F02-4C03-891A-9219EE897AB5}">
      <dsp:nvSpPr>
        <dsp:cNvPr id="0" name=""/>
        <dsp:cNvSpPr/>
      </dsp:nvSpPr>
      <dsp:spPr>
        <a:xfrm>
          <a:off x="-182575" y="261288"/>
          <a:ext cx="1643508" cy="1643508"/>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en-US" sz="2300" b="1" kern="1200" smtClean="0">
              <a:latin typeface="Arial" pitchFamily="34" charset="0"/>
              <a:cs typeface="Arial" pitchFamily="34" charset="0"/>
            </a:rPr>
            <a:t>Đơn vị điều tra: </a:t>
          </a:r>
          <a:endParaRPr lang="vi-VN" sz="2300" kern="1200">
            <a:latin typeface="Arial" pitchFamily="34" charset="0"/>
            <a:cs typeface="Arial" pitchFamily="34" charset="0"/>
          </a:endParaRPr>
        </a:p>
      </dsp:txBody>
      <dsp:txXfrm>
        <a:off x="58111" y="501974"/>
        <a:ext cx="1162136" cy="1162136"/>
      </dsp:txXfrm>
    </dsp:sp>
    <dsp:sp modelId="{6CABC400-59E6-4F03-80E6-7CAFAA0A0D1A}">
      <dsp:nvSpPr>
        <dsp:cNvPr id="0" name=""/>
        <dsp:cNvSpPr/>
      </dsp:nvSpPr>
      <dsp:spPr>
        <a:xfrm>
          <a:off x="4906040" y="918692"/>
          <a:ext cx="3171170" cy="1194047"/>
        </a:xfrm>
        <a:prstGeom prst="rect">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100000"/>
            </a:lnSpc>
            <a:spcBef>
              <a:spcPct val="0"/>
            </a:spcBef>
            <a:spcAft>
              <a:spcPct val="35000"/>
            </a:spcAft>
          </a:pPr>
          <a:r>
            <a:rPr lang="vi-VN" sz="1800" kern="1200" smtClean="0">
              <a:solidFill>
                <a:srgbClr val="002060"/>
              </a:solidFill>
              <a:latin typeface="Arial" pitchFamily="34" charset="0"/>
              <a:cs typeface="Arial" pitchFamily="34" charset="0"/>
            </a:rPr>
            <a:t>Về lãnh thổ: điều tra tất cả các đơn vị điều tra trên phạm vi toàn quốc.</a:t>
          </a:r>
        </a:p>
      </dsp:txBody>
      <dsp:txXfrm>
        <a:off x="5413427" y="918692"/>
        <a:ext cx="2663783" cy="1194047"/>
      </dsp:txXfrm>
    </dsp:sp>
    <dsp:sp modelId="{07F7AFAC-8E57-4349-99BB-F1C8A126EB30}">
      <dsp:nvSpPr>
        <dsp:cNvPr id="0" name=""/>
        <dsp:cNvSpPr/>
      </dsp:nvSpPr>
      <dsp:spPr>
        <a:xfrm>
          <a:off x="4916455" y="2158122"/>
          <a:ext cx="3160741" cy="2642472"/>
        </a:xfrm>
        <a:prstGeom prst="rect">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tabLst/>
          </a:pPr>
          <a:r>
            <a:rPr lang="vi-VN" sz="1800" kern="1200" smtClean="0">
              <a:solidFill>
                <a:srgbClr val="002060"/>
              </a:solidFill>
              <a:latin typeface="Arial" pitchFamily="34" charset="0"/>
              <a:cs typeface="Arial" pitchFamily="34" charset="0"/>
            </a:rPr>
            <a:t>Về lĩnh vực: điều tra tất cả các lĩnh vực KH&amp;CN: </a:t>
          </a:r>
        </a:p>
        <a:p>
          <a:pPr lvl="0" algn="l" defTabSz="800100">
            <a:lnSpc>
              <a:spcPct val="100000"/>
            </a:lnSpc>
            <a:spcBef>
              <a:spcPct val="0"/>
            </a:spcBef>
            <a:spcAft>
              <a:spcPts val="0"/>
            </a:spcAft>
          </a:pPr>
          <a:r>
            <a:rPr lang="vi-VN" sz="1400" kern="1200" smtClean="0">
              <a:solidFill>
                <a:srgbClr val="002060"/>
              </a:solidFill>
              <a:latin typeface="Arial" pitchFamily="34" charset="0"/>
              <a:cs typeface="Arial" pitchFamily="34" charset="0"/>
            </a:rPr>
            <a:t>- Khoa học tự nhiên</a:t>
          </a:r>
        </a:p>
        <a:p>
          <a:pPr lvl="0" algn="l" defTabSz="800100">
            <a:lnSpc>
              <a:spcPct val="100000"/>
            </a:lnSpc>
            <a:spcBef>
              <a:spcPct val="0"/>
            </a:spcBef>
            <a:spcAft>
              <a:spcPts val="0"/>
            </a:spcAft>
          </a:pPr>
          <a:r>
            <a:rPr lang="vi-VN" sz="1400" kern="1200" smtClean="0">
              <a:solidFill>
                <a:srgbClr val="002060"/>
              </a:solidFill>
              <a:latin typeface="Arial" pitchFamily="34" charset="0"/>
              <a:cs typeface="Arial" pitchFamily="34" charset="0"/>
            </a:rPr>
            <a:t>- Khoa học kỹ thuật và công nghệ </a:t>
          </a:r>
        </a:p>
        <a:p>
          <a:pPr lvl="0" algn="l" defTabSz="800100">
            <a:lnSpc>
              <a:spcPct val="100000"/>
            </a:lnSpc>
            <a:spcBef>
              <a:spcPct val="0"/>
            </a:spcBef>
            <a:spcAft>
              <a:spcPts val="0"/>
            </a:spcAft>
          </a:pPr>
          <a:r>
            <a:rPr lang="vi-VN" sz="1400" kern="1200" smtClean="0">
              <a:solidFill>
                <a:srgbClr val="002060"/>
              </a:solidFill>
              <a:latin typeface="Arial" pitchFamily="34" charset="0"/>
              <a:cs typeface="Arial" pitchFamily="34" charset="0"/>
            </a:rPr>
            <a:t>- Khoa học y-dược</a:t>
          </a:r>
        </a:p>
        <a:p>
          <a:pPr lvl="0" algn="l" defTabSz="800100">
            <a:lnSpc>
              <a:spcPct val="100000"/>
            </a:lnSpc>
            <a:spcBef>
              <a:spcPct val="0"/>
            </a:spcBef>
            <a:spcAft>
              <a:spcPts val="0"/>
            </a:spcAft>
          </a:pPr>
          <a:r>
            <a:rPr lang="vi-VN" sz="1400" kern="1200" smtClean="0">
              <a:solidFill>
                <a:srgbClr val="002060"/>
              </a:solidFill>
              <a:latin typeface="Arial" pitchFamily="34" charset="0"/>
              <a:cs typeface="Arial" pitchFamily="34" charset="0"/>
            </a:rPr>
            <a:t>- Khoa học nông nghiệp </a:t>
          </a:r>
        </a:p>
        <a:p>
          <a:pPr lvl="0" algn="l" defTabSz="800100">
            <a:lnSpc>
              <a:spcPct val="100000"/>
            </a:lnSpc>
            <a:spcBef>
              <a:spcPct val="0"/>
            </a:spcBef>
            <a:spcAft>
              <a:spcPts val="0"/>
            </a:spcAft>
          </a:pPr>
          <a:r>
            <a:rPr lang="vi-VN" sz="1400" kern="1200" smtClean="0">
              <a:solidFill>
                <a:srgbClr val="002060"/>
              </a:solidFill>
              <a:latin typeface="Arial" pitchFamily="34" charset="0"/>
              <a:cs typeface="Arial" pitchFamily="34" charset="0"/>
            </a:rPr>
            <a:t>- Khoa học xã hội </a:t>
          </a:r>
        </a:p>
        <a:p>
          <a:pPr lvl="0" algn="l" defTabSz="800100">
            <a:lnSpc>
              <a:spcPct val="100000"/>
            </a:lnSpc>
            <a:spcBef>
              <a:spcPct val="0"/>
            </a:spcBef>
            <a:spcAft>
              <a:spcPts val="0"/>
            </a:spcAft>
          </a:pPr>
          <a:r>
            <a:rPr lang="vi-VN" sz="1400" kern="1200" smtClean="0">
              <a:solidFill>
                <a:srgbClr val="002060"/>
              </a:solidFill>
              <a:latin typeface="Arial" pitchFamily="34" charset="0"/>
              <a:cs typeface="Arial" pitchFamily="34" charset="0"/>
            </a:rPr>
            <a:t>- Khoa học nhân văn. </a:t>
          </a:r>
        </a:p>
        <a:p>
          <a:pPr lvl="0" algn="l" defTabSz="800100">
            <a:lnSpc>
              <a:spcPct val="90000"/>
            </a:lnSpc>
            <a:spcBef>
              <a:spcPct val="0"/>
            </a:spcBef>
            <a:spcAft>
              <a:spcPct val="35000"/>
            </a:spcAft>
          </a:pPr>
          <a:endParaRPr lang="vi-VN" sz="1100" kern="1200"/>
        </a:p>
      </dsp:txBody>
      <dsp:txXfrm>
        <a:off x="5422174" y="2158122"/>
        <a:ext cx="2655023" cy="2642472"/>
      </dsp:txXfrm>
    </dsp:sp>
    <dsp:sp modelId="{79ADC4D8-658A-4E45-A271-8BC6949F73B8}">
      <dsp:nvSpPr>
        <dsp:cNvPr id="0" name=""/>
        <dsp:cNvSpPr/>
      </dsp:nvSpPr>
      <dsp:spPr>
        <a:xfrm>
          <a:off x="3657602" y="261288"/>
          <a:ext cx="1643508" cy="1643508"/>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en-US" sz="2300" b="1" kern="1200" smtClean="0">
              <a:latin typeface="Arial" pitchFamily="34" charset="0"/>
              <a:cs typeface="Arial" pitchFamily="34" charset="0"/>
            </a:rPr>
            <a:t>Phạm vi điều tra: </a:t>
          </a:r>
          <a:endParaRPr lang="vi-VN" sz="2300" kern="1200">
            <a:latin typeface="Arial" pitchFamily="34" charset="0"/>
            <a:cs typeface="Arial" pitchFamily="34" charset="0"/>
          </a:endParaRPr>
        </a:p>
      </dsp:txBody>
      <dsp:txXfrm>
        <a:off x="3898288" y="501974"/>
        <a:ext cx="1162136" cy="11621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baseline="0">
                <a:solidFill>
                  <a:schemeClr val="tx2"/>
                </a:solidFill>
                <a:effectLst>
                  <a:outerShdw blurRad="31750" dist="25400" dir="5400000" algn="tl" rotWithShape="0">
                    <a:srgbClr val="000000">
                      <a:alpha val="25000"/>
                    </a:srgbClr>
                  </a:outerShdw>
                </a:effectLst>
                <a:latin typeface="Arial" pitchFamily="34" charset="0"/>
                <a:cs typeface="Arial" pitchFamily="34" charset="0"/>
              </a:defRPr>
            </a:lvl1pPr>
            <a:extLst/>
          </a:lstStyle>
          <a:p>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baseline="0">
                <a:solidFill>
                  <a:schemeClr val="tx2"/>
                </a:solidFill>
                <a:latin typeface="Arial" pitchFamily="34" charset="0"/>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endParaRPr kumimoji="0" lang="en-US"/>
          </a:p>
        </p:txBody>
      </p:sp>
      <p:grpSp>
        <p:nvGrpSpPr>
          <p:cNvPr id="2" name="Group 1"/>
          <p:cNvGrpSpPr/>
          <p:nvPr/>
        </p:nvGrpSpPr>
        <p:grpSpPr>
          <a:xfrm>
            <a:off x="39454" y="5022112"/>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097" y="0"/>
            <a:ext cx="1061251" cy="1056190"/>
          </a:xfrm>
          <a:prstGeom prst="rect">
            <a:avLst/>
          </a:prstGeom>
          <a:ln>
            <a:noFill/>
          </a:ln>
        </p:spPr>
      </p:pic>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06251" y="529501"/>
            <a:ext cx="1053378" cy="1053378"/>
          </a:xfrm>
          <a:prstGeom prst="rect">
            <a:avLst/>
          </a:prstGeom>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535A33-B493-4E65-95E0-18DAB33C3343}" type="datetimeFigureOut">
              <a:rPr lang="en-US" smtClean="0"/>
              <a:t>6/27/2019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76A424-2672-4EEC-B1FC-6B2EDA598D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535A33-B493-4E65-95E0-18DAB33C3343}" type="datetimeFigureOut">
              <a:rPr lang="en-US" smtClean="0"/>
              <a:t>6/27/2019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76A424-2672-4EEC-B1FC-6B2EDA598D7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solidFill>
                  <a:srgbClr val="FF0000"/>
                </a:solidFill>
                <a:latin typeface="Arial" pitchFamily="34" charset="0"/>
                <a:cs typeface="Arial" pitchFamily="34" charset="0"/>
              </a:defRPr>
            </a:lvl2pPr>
            <a:lvl3pPr>
              <a:defRPr>
                <a:solidFill>
                  <a:schemeClr val="accent4">
                    <a:lumMod val="50000"/>
                  </a:schemeClr>
                </a:solidFill>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587" y="6289675"/>
            <a:ext cx="497674" cy="495300"/>
          </a:xfrm>
          <a:prstGeom prst="rect">
            <a:avLst/>
          </a:prstGeom>
          <a:ln>
            <a:noFill/>
          </a:ln>
        </p:spPr>
      </p:pic>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85800" y="6315075"/>
            <a:ext cx="4699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D535A33-B493-4E65-95E0-18DAB33C3343}" type="datetimeFigureOut">
              <a:rPr lang="en-US" smtClean="0"/>
              <a:t>6/27/2019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76A424-2672-4EEC-B1FC-6B2EDA598D7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535A33-B493-4E65-95E0-18DAB33C3343}" type="datetimeFigureOut">
              <a:rPr lang="en-US" smtClean="0"/>
              <a:t>6/27/2019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76A424-2672-4EEC-B1FC-6B2EDA598D7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D535A33-B493-4E65-95E0-18DAB33C3343}" type="datetimeFigureOut">
              <a:rPr lang="en-US" smtClean="0"/>
              <a:t>6/27/2019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276A424-2672-4EEC-B1FC-6B2EDA598D7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D535A33-B493-4E65-95E0-18DAB33C3343}" type="datetimeFigureOut">
              <a:rPr lang="en-US" smtClean="0"/>
              <a:t>6/27/2019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276A424-2672-4EEC-B1FC-6B2EDA598D7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D535A33-B493-4E65-95E0-18DAB33C3343}" type="datetimeFigureOut">
              <a:rPr lang="en-US" smtClean="0"/>
              <a:t>6/27/2019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276A424-2672-4EEC-B1FC-6B2EDA598D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D535A33-B493-4E65-95E0-18DAB33C3343}" type="datetimeFigureOut">
              <a:rPr lang="en-US" smtClean="0"/>
              <a:t>6/27/2019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76A424-2672-4EEC-B1FC-6B2EDA598D7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D535A33-B493-4E65-95E0-18DAB33C3343}" type="datetimeFigureOut">
              <a:rPr lang="en-US" smtClean="0"/>
              <a:t>6/27/2019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276A424-2672-4EEC-B1FC-6B2EDA598D7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15000"/>
          </a:srgb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D535A33-B493-4E65-95E0-18DAB33C3343}" type="datetimeFigureOut">
              <a:rPr lang="en-US" smtClean="0"/>
              <a:t>6/27/2019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76A424-2672-4EEC-B1FC-6B2EDA598D7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2286961"/>
          </a:xfrm>
        </p:spPr>
        <p:txBody>
          <a:bodyPr>
            <a:noAutofit/>
          </a:bodyPr>
          <a:lstStyle/>
          <a:p>
            <a:pPr algn="ctr"/>
            <a:r>
              <a:rPr lang="en-GB" sz="4000">
                <a:solidFill>
                  <a:srgbClr val="002060"/>
                </a:solidFill>
                <a:latin typeface="Times New Roman" pitchFamily="18" charset="0"/>
                <a:cs typeface="Times New Roman" pitchFamily="18" charset="0"/>
              </a:rPr>
              <a:t/>
            </a:r>
            <a:br>
              <a:rPr lang="en-GB" sz="4000">
                <a:solidFill>
                  <a:srgbClr val="002060"/>
                </a:solidFill>
                <a:latin typeface="Times New Roman" pitchFamily="18" charset="0"/>
                <a:cs typeface="Times New Roman" pitchFamily="18" charset="0"/>
              </a:rPr>
            </a:br>
            <a:r>
              <a:rPr lang="en-US" sz="4000">
                <a:solidFill>
                  <a:srgbClr val="002060"/>
                </a:solidFill>
                <a:latin typeface="Times New Roman" pitchFamily="18" charset="0"/>
                <a:cs typeface="Times New Roman" pitchFamily="18" charset="0"/>
              </a:rPr>
              <a:t>ĐIỀU TRA TIỀM LỰC KH&amp;CN CỦA CÁC TỔ CHỨC KH&amp;CN</a:t>
            </a:r>
            <a:br>
              <a:rPr lang="en-US" sz="4000">
                <a:solidFill>
                  <a:srgbClr val="002060"/>
                </a:solidFill>
                <a:latin typeface="Times New Roman" pitchFamily="18" charset="0"/>
                <a:cs typeface="Times New Roman" pitchFamily="18" charset="0"/>
              </a:rPr>
            </a:br>
            <a:r>
              <a:rPr lang="en-US" sz="4000">
                <a:solidFill>
                  <a:srgbClr val="002060"/>
                </a:solidFill>
                <a:latin typeface="Times New Roman" pitchFamily="18" charset="0"/>
                <a:cs typeface="Times New Roman" pitchFamily="18" charset="0"/>
              </a:rPr>
              <a:t>NĂM 2019</a:t>
            </a:r>
            <a:endParaRPr lang="en-US" sz="3600">
              <a:solidFill>
                <a:srgbClr val="002060"/>
              </a:solidFill>
            </a:endParaRPr>
          </a:p>
        </p:txBody>
      </p:sp>
      <p:sp>
        <p:nvSpPr>
          <p:cNvPr id="3" name="Subtitle 2"/>
          <p:cNvSpPr>
            <a:spLocks noGrp="1"/>
          </p:cNvSpPr>
          <p:nvPr>
            <p:ph type="subTitle" idx="1"/>
          </p:nvPr>
        </p:nvSpPr>
        <p:spPr>
          <a:xfrm>
            <a:off x="762000" y="4343400"/>
            <a:ext cx="7772400" cy="914400"/>
          </a:xfrm>
        </p:spPr>
        <p:txBody>
          <a:bodyPr>
            <a:normAutofit/>
          </a:bodyPr>
          <a:lstStyle/>
          <a:p>
            <a:pPr algn="ctr"/>
            <a:r>
              <a:rPr lang="en-US" i="1" smtClean="0">
                <a:solidFill>
                  <a:srgbClr val="002060"/>
                </a:solidFill>
              </a:rPr>
              <a:t>Cục</a:t>
            </a:r>
            <a:r>
              <a:rPr lang="en-US" i="1" dirty="0" smtClean="0">
                <a:solidFill>
                  <a:srgbClr val="002060"/>
                </a:solidFill>
              </a:rPr>
              <a:t> </a:t>
            </a:r>
            <a:r>
              <a:rPr lang="en-US" i="1" dirty="0" err="1" smtClean="0">
                <a:solidFill>
                  <a:srgbClr val="002060"/>
                </a:solidFill>
              </a:rPr>
              <a:t>Thông</a:t>
            </a:r>
            <a:r>
              <a:rPr lang="en-US" i="1" dirty="0" smtClean="0">
                <a:solidFill>
                  <a:srgbClr val="002060"/>
                </a:solidFill>
              </a:rPr>
              <a:t> tin KH&amp;CN </a:t>
            </a:r>
            <a:r>
              <a:rPr lang="en-US" i="1" dirty="0" err="1" smtClean="0">
                <a:solidFill>
                  <a:srgbClr val="002060"/>
                </a:solidFill>
              </a:rPr>
              <a:t>Quốc</a:t>
            </a:r>
            <a:r>
              <a:rPr lang="en-US" i="1" dirty="0" smtClean="0">
                <a:solidFill>
                  <a:srgbClr val="002060"/>
                </a:solidFill>
              </a:rPr>
              <a:t> </a:t>
            </a:r>
            <a:r>
              <a:rPr lang="en-US" i="1" dirty="0" err="1" smtClean="0">
                <a:solidFill>
                  <a:srgbClr val="002060"/>
                </a:solidFill>
              </a:rPr>
              <a:t>gia</a:t>
            </a:r>
            <a:endParaRPr lang="en-US" i="1" dirty="0">
              <a:solidFill>
                <a:srgbClr val="002060"/>
              </a:solidFill>
            </a:endParaRPr>
          </a:p>
        </p:txBody>
      </p:sp>
    </p:spTree>
    <p:extLst>
      <p:ext uri="{BB962C8B-B14F-4D97-AF65-F5344CB8AC3E}">
        <p14:creationId xmlns:p14="http://schemas.microsoft.com/office/powerpoint/2010/main" val="3361210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914401"/>
            <a:ext cx="8001000" cy="685800"/>
          </a:xfrm>
        </p:spPr>
        <p:txBody>
          <a:bodyPr>
            <a:normAutofit/>
          </a:bodyPr>
          <a:lstStyle/>
          <a:p>
            <a:pPr marL="465137" indent="0">
              <a:buNone/>
            </a:pPr>
            <a:endParaRPr lang="vi-VN">
              <a:solidFill>
                <a:srgbClr val="0070C0"/>
              </a:solidFill>
            </a:endParaRPr>
          </a:p>
          <a:p>
            <a:endParaRPr lang="en-US"/>
          </a:p>
        </p:txBody>
      </p:sp>
      <p:sp>
        <p:nvSpPr>
          <p:cNvPr id="4" name="Title 2"/>
          <p:cNvSpPr txBox="1">
            <a:spLocks/>
          </p:cNvSpPr>
          <p:nvPr/>
        </p:nvSpPr>
        <p:spPr>
          <a:xfrm>
            <a:off x="228600" y="0"/>
            <a:ext cx="8686800" cy="733887"/>
          </a:xfrm>
          <a:prstGeom prst="rect">
            <a:avLst/>
          </a:prstGeom>
        </p:spPr>
        <p:txBody>
          <a:bodyPr vert="horz" rtlCol="0" anchor="ctr">
            <a:normAutofit fontScale="250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14400" smtClean="0">
                <a:solidFill>
                  <a:srgbClr val="002060"/>
                </a:solidFill>
                <a:latin typeface="Arial" pitchFamily="34" charset="0"/>
                <a:cs typeface="Arial" pitchFamily="34" charset="0"/>
              </a:rPr>
              <a:t>Nội </a:t>
            </a:r>
            <a:r>
              <a:rPr lang="en-US" sz="14400">
                <a:solidFill>
                  <a:srgbClr val="002060"/>
                </a:solidFill>
                <a:latin typeface="Arial" pitchFamily="34" charset="0"/>
                <a:cs typeface="Arial" pitchFamily="34" charset="0"/>
              </a:rPr>
              <a:t>dung điều tra, Phiếu điều tra</a:t>
            </a:r>
          </a:p>
          <a:p>
            <a:pPr algn="ctr"/>
            <a:endParaRPr lang="en-US" sz="4000">
              <a:solidFill>
                <a:srgbClr val="002060"/>
              </a:solidFill>
              <a:latin typeface="Arial" pitchFamily="34" charset="0"/>
              <a:cs typeface="Arial" pitchFamily="34" charset="0"/>
            </a:endParaRPr>
          </a:p>
        </p:txBody>
      </p:sp>
      <p:cxnSp>
        <p:nvCxnSpPr>
          <p:cNvPr id="5" name="Straight Connector 4"/>
          <p:cNvCxnSpPr/>
          <p:nvPr/>
        </p:nvCxnSpPr>
        <p:spPr>
          <a:xfrm>
            <a:off x="28483" y="733887"/>
            <a:ext cx="9144000" cy="0"/>
          </a:xfrm>
          <a:prstGeom prst="line">
            <a:avLst/>
          </a:prstGeom>
        </p:spPr>
        <p:style>
          <a:lnRef idx="2">
            <a:schemeClr val="accent5"/>
          </a:lnRef>
          <a:fillRef idx="0">
            <a:schemeClr val="accent5"/>
          </a:fillRef>
          <a:effectRef idx="1">
            <a:schemeClr val="accent5"/>
          </a:effectRef>
          <a:fontRef idx="minor">
            <a:schemeClr val="tx1"/>
          </a:fontRef>
        </p:style>
      </p:cxnSp>
      <p:graphicFrame>
        <p:nvGraphicFramePr>
          <p:cNvPr id="13" name="Diagram 12"/>
          <p:cNvGraphicFramePr/>
          <p:nvPr>
            <p:extLst>
              <p:ext uri="{D42A27DB-BD31-4B8C-83A1-F6EECF244321}">
                <p14:modId xmlns:p14="http://schemas.microsoft.com/office/powerpoint/2010/main" val="3495491359"/>
              </p:ext>
            </p:extLst>
          </p:nvPr>
        </p:nvGraphicFramePr>
        <p:xfrm>
          <a:off x="2057400" y="787152"/>
          <a:ext cx="6629400" cy="5918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Rounded Rectangle 19"/>
          <p:cNvSpPr/>
          <p:nvPr/>
        </p:nvSpPr>
        <p:spPr>
          <a:xfrm>
            <a:off x="838200" y="2286000"/>
            <a:ext cx="914400" cy="2133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b="1">
                <a:solidFill>
                  <a:srgbClr val="002060"/>
                </a:solidFill>
                <a:latin typeface="Arial" pitchFamily="34" charset="0"/>
                <a:cs typeface="Arial" pitchFamily="34" charset="0"/>
              </a:rPr>
              <a:t>Nội dung thông tin điều </a:t>
            </a:r>
            <a:r>
              <a:rPr lang="de-DE" sz="1700" b="1" smtClean="0">
                <a:solidFill>
                  <a:srgbClr val="002060"/>
                </a:solidFill>
                <a:latin typeface="Arial" pitchFamily="34" charset="0"/>
                <a:cs typeface="Arial" pitchFamily="34" charset="0"/>
              </a:rPr>
              <a:t>tra</a:t>
            </a:r>
            <a:endParaRPr lang="vi-VN" sz="170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4923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228600" y="0"/>
            <a:ext cx="8686800" cy="733887"/>
          </a:xfrm>
          <a:prstGeom prst="rect">
            <a:avLst/>
          </a:prstGeom>
        </p:spPr>
        <p:txBody>
          <a:bodyPr vert="horz" rtlCol="0" anchor="ctr">
            <a:normAutofit fontScale="250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14400" smtClean="0">
                <a:solidFill>
                  <a:srgbClr val="002060"/>
                </a:solidFill>
                <a:latin typeface="Arial" pitchFamily="34" charset="0"/>
                <a:cs typeface="Arial" pitchFamily="34" charset="0"/>
              </a:rPr>
              <a:t>Phiếu </a:t>
            </a:r>
            <a:r>
              <a:rPr lang="en-US" sz="14400">
                <a:solidFill>
                  <a:srgbClr val="002060"/>
                </a:solidFill>
                <a:latin typeface="Arial" pitchFamily="34" charset="0"/>
                <a:cs typeface="Arial" pitchFamily="34" charset="0"/>
              </a:rPr>
              <a:t>điều tra</a:t>
            </a:r>
          </a:p>
          <a:p>
            <a:pPr algn="ctr"/>
            <a:endParaRPr lang="en-US" sz="4000">
              <a:solidFill>
                <a:srgbClr val="002060"/>
              </a:solidFill>
              <a:latin typeface="Arial" pitchFamily="34" charset="0"/>
              <a:cs typeface="Arial" pitchFamily="34" charset="0"/>
            </a:endParaRPr>
          </a:p>
        </p:txBody>
      </p:sp>
      <p:cxnSp>
        <p:nvCxnSpPr>
          <p:cNvPr id="5" name="Straight Connector 4"/>
          <p:cNvCxnSpPr/>
          <p:nvPr/>
        </p:nvCxnSpPr>
        <p:spPr>
          <a:xfrm>
            <a:off x="28483" y="733887"/>
            <a:ext cx="9144000" cy="0"/>
          </a:xfrm>
          <a:prstGeom prst="line">
            <a:avLst/>
          </a:prstGeom>
        </p:spPr>
        <p:style>
          <a:lnRef idx="2">
            <a:schemeClr val="accent5"/>
          </a:lnRef>
          <a:fillRef idx="0">
            <a:schemeClr val="accent5"/>
          </a:fillRef>
          <a:effectRef idx="1">
            <a:schemeClr val="accent5"/>
          </a:effectRef>
          <a:fontRef idx="minor">
            <a:schemeClr val="tx1"/>
          </a:fontRef>
        </p:style>
      </p:cxnSp>
      <p:graphicFrame>
        <p:nvGraphicFramePr>
          <p:cNvPr id="12" name="Content Placeholder 6"/>
          <p:cNvGraphicFramePr>
            <a:graphicFrameLocks noGrp="1"/>
          </p:cNvGraphicFramePr>
          <p:nvPr>
            <p:ph idx="1"/>
            <p:extLst>
              <p:ext uri="{D42A27DB-BD31-4B8C-83A1-F6EECF244321}">
                <p14:modId xmlns:p14="http://schemas.microsoft.com/office/powerpoint/2010/main" val="1307806986"/>
              </p:ext>
            </p:extLst>
          </p:nvPr>
        </p:nvGraphicFramePr>
        <p:xfrm>
          <a:off x="485683" y="1066800"/>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653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81637663"/>
              </p:ext>
            </p:extLst>
          </p:nvPr>
        </p:nvGraphicFramePr>
        <p:xfrm>
          <a:off x="381000" y="914400"/>
          <a:ext cx="85344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100">
                <a:solidFill>
                  <a:srgbClr val="002060"/>
                </a:solidFill>
                <a:latin typeface="Arial" pitchFamily="34" charset="0"/>
                <a:cs typeface="Arial" pitchFamily="34" charset="0"/>
              </a:rPr>
              <a:t>Phân loại, danh mục áp dụng cho cuộc điều tra</a:t>
            </a:r>
          </a:p>
        </p:txBody>
      </p:sp>
      <p:cxnSp>
        <p:nvCxnSpPr>
          <p:cNvPr id="7" name="Straight Connector 6"/>
          <p:cNvCxnSpPr/>
          <p:nvPr/>
        </p:nvCxnSpPr>
        <p:spPr>
          <a:xfrm>
            <a:off x="28483"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3984089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11837"/>
            <a:ext cx="9172483" cy="792162"/>
          </a:xfrm>
        </p:spPr>
        <p:txBody>
          <a:bodyPr>
            <a:normAutofit/>
          </a:bodyPr>
          <a:lstStyle/>
          <a:p>
            <a:r>
              <a:rPr lang="en-US" sz="3200" smtClean="0">
                <a:solidFill>
                  <a:srgbClr val="002060"/>
                </a:solidFill>
                <a:effectLst/>
                <a:latin typeface="Arial" pitchFamily="34" charset="0"/>
                <a:cs typeface="Arial" pitchFamily="34" charset="0"/>
              </a:rPr>
              <a:t>Loại điều tra, phương pháp thu thập thông tin</a:t>
            </a:r>
            <a:endParaRPr lang="en-US" sz="3200">
              <a:solidFill>
                <a:srgbClr val="002060"/>
              </a:solidFill>
              <a:latin typeface="Arial" pitchFamily="34" charset="0"/>
              <a:cs typeface="Arial" pitchFamily="34" charset="0"/>
            </a:endParaRPr>
          </a:p>
        </p:txBody>
      </p:sp>
      <p:sp>
        <p:nvSpPr>
          <p:cNvPr id="5"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endParaRPr lang="en-US" sz="3100">
              <a:solidFill>
                <a:srgbClr val="002060"/>
              </a:solidFill>
              <a:latin typeface="Arial" pitchFamily="34" charset="0"/>
              <a:cs typeface="Arial" pitchFamily="34" charset="0"/>
            </a:endParaRPr>
          </a:p>
        </p:txBody>
      </p:sp>
      <p:cxnSp>
        <p:nvCxnSpPr>
          <p:cNvPr id="6" name="Straight Connector 5"/>
          <p:cNvCxnSpPr/>
          <p:nvPr/>
        </p:nvCxnSpPr>
        <p:spPr>
          <a:xfrm>
            <a:off x="28483" y="733887"/>
            <a:ext cx="9144000" cy="0"/>
          </a:xfrm>
          <a:prstGeom prst="line">
            <a:avLst/>
          </a:prstGeom>
        </p:spPr>
        <p:style>
          <a:lnRef idx="2">
            <a:schemeClr val="accent5"/>
          </a:lnRef>
          <a:fillRef idx="0">
            <a:schemeClr val="accent5"/>
          </a:fillRef>
          <a:effectRef idx="1">
            <a:schemeClr val="accent5"/>
          </a:effectRef>
          <a:fontRef idx="minor">
            <a:schemeClr val="tx1"/>
          </a:fontRef>
        </p:style>
      </p:cxnSp>
      <p:graphicFrame>
        <p:nvGraphicFramePr>
          <p:cNvPr id="7" name="Content Placeholder 6"/>
          <p:cNvGraphicFramePr>
            <a:graphicFrameLocks noGrp="1"/>
          </p:cNvGraphicFramePr>
          <p:nvPr>
            <p:ph idx="1"/>
            <p:extLst>
              <p:ext uri="{D42A27DB-BD31-4B8C-83A1-F6EECF244321}">
                <p14:modId xmlns:p14="http://schemas.microsoft.com/office/powerpoint/2010/main" val="994884367"/>
              </p:ext>
            </p:extLst>
          </p:nvPr>
        </p:nvGraphicFramePr>
        <p:xfrm>
          <a:off x="485683" y="1066800"/>
          <a:ext cx="8229600" cy="4767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845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7747567"/>
              </p:ext>
            </p:extLst>
          </p:nvPr>
        </p:nvGraphicFramePr>
        <p:xfrm>
          <a:off x="459049" y="914400"/>
          <a:ext cx="8229600" cy="4940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2"/>
          <p:cNvSpPr txBox="1">
            <a:spLocks/>
          </p:cNvSpPr>
          <p:nvPr/>
        </p:nvSpPr>
        <p:spPr>
          <a:xfrm>
            <a:off x="1849" y="0"/>
            <a:ext cx="9065951"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3500" smtClean="0">
                <a:solidFill>
                  <a:srgbClr val="002060"/>
                </a:solidFill>
                <a:latin typeface="Arial" pitchFamily="34" charset="0"/>
                <a:cs typeface="Arial" pitchFamily="34" charset="0"/>
              </a:rPr>
              <a:t/>
            </a:r>
            <a:br>
              <a:rPr lang="en-US" sz="3500" smtClean="0">
                <a:solidFill>
                  <a:srgbClr val="002060"/>
                </a:solidFill>
                <a:latin typeface="Arial" pitchFamily="34" charset="0"/>
                <a:cs typeface="Arial" pitchFamily="34" charset="0"/>
              </a:rPr>
            </a:br>
            <a:r>
              <a:rPr lang="en-US" sz="3500" smtClean="0">
                <a:solidFill>
                  <a:srgbClr val="002060"/>
                </a:solidFill>
                <a:latin typeface="Arial" pitchFamily="34" charset="0"/>
                <a:cs typeface="Arial" pitchFamily="34" charset="0"/>
              </a:rPr>
              <a:t>Phương pháp xử lý thông tin</a:t>
            </a:r>
            <a:r>
              <a:rPr lang="vi-VN" sz="3500" smtClean="0">
                <a:solidFill>
                  <a:srgbClr val="002060"/>
                </a:solidFill>
                <a:latin typeface="Arial" pitchFamily="34" charset="0"/>
                <a:cs typeface="Arial" pitchFamily="34" charset="0"/>
              </a:rPr>
              <a:t>, tổng hợp</a:t>
            </a:r>
            <a:r>
              <a:rPr lang="vi-VN" sz="3500" smtClean="0"/>
              <a:t/>
            </a:r>
            <a:br>
              <a:rPr lang="vi-VN" sz="3500" smtClean="0"/>
            </a:br>
            <a:endParaRPr lang="vi-VN" sz="3500"/>
          </a:p>
        </p:txBody>
      </p:sp>
      <p:cxnSp>
        <p:nvCxnSpPr>
          <p:cNvPr id="6" name="Straight Connector 5"/>
          <p:cNvCxnSpPr/>
          <p:nvPr/>
        </p:nvCxnSpPr>
        <p:spPr>
          <a:xfrm>
            <a:off x="1849"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1561836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89921473"/>
              </p:ext>
            </p:extLst>
          </p:nvPr>
        </p:nvGraphicFramePr>
        <p:xfrm>
          <a:off x="457200" y="1066800"/>
          <a:ext cx="8229600" cy="4940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2"/>
          <p:cNvSpPr txBox="1">
            <a:spLocks/>
          </p:cNvSpPr>
          <p:nvPr/>
        </p:nvSpPr>
        <p:spPr>
          <a:xfrm>
            <a:off x="1849" y="0"/>
            <a:ext cx="9065951"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3500" smtClean="0">
                <a:solidFill>
                  <a:srgbClr val="002060"/>
                </a:solidFill>
                <a:latin typeface="Arial" pitchFamily="34" charset="0"/>
                <a:cs typeface="Arial" pitchFamily="34" charset="0"/>
              </a:rPr>
              <a:t/>
            </a:r>
            <a:br>
              <a:rPr lang="en-US" sz="3500" smtClean="0">
                <a:solidFill>
                  <a:srgbClr val="002060"/>
                </a:solidFill>
                <a:latin typeface="Arial" pitchFamily="34" charset="0"/>
                <a:cs typeface="Arial" pitchFamily="34" charset="0"/>
              </a:rPr>
            </a:br>
            <a:r>
              <a:rPr lang="en-US" sz="3500" smtClean="0">
                <a:solidFill>
                  <a:srgbClr val="002060"/>
                </a:solidFill>
                <a:latin typeface="Arial" pitchFamily="34" charset="0"/>
                <a:cs typeface="Arial" pitchFamily="34" charset="0"/>
              </a:rPr>
              <a:t>Phương pháp xử lý thông tin</a:t>
            </a:r>
            <a:r>
              <a:rPr lang="vi-VN" sz="3500" smtClean="0">
                <a:solidFill>
                  <a:srgbClr val="002060"/>
                </a:solidFill>
                <a:latin typeface="Arial" pitchFamily="34" charset="0"/>
                <a:cs typeface="Arial" pitchFamily="34" charset="0"/>
              </a:rPr>
              <a:t>, tổng hợp</a:t>
            </a:r>
            <a:r>
              <a:rPr lang="vi-VN" sz="3500" smtClean="0"/>
              <a:t/>
            </a:r>
            <a:br>
              <a:rPr lang="vi-VN" sz="3500" smtClean="0"/>
            </a:br>
            <a:endParaRPr lang="vi-VN" sz="3500"/>
          </a:p>
        </p:txBody>
      </p:sp>
      <p:cxnSp>
        <p:nvCxnSpPr>
          <p:cNvPr id="6" name="Straight Connector 5"/>
          <p:cNvCxnSpPr/>
          <p:nvPr/>
        </p:nvCxnSpPr>
        <p:spPr>
          <a:xfrm>
            <a:off x="1849"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1455302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extLst>
              <p:ext uri="{D42A27DB-BD31-4B8C-83A1-F6EECF244321}">
                <p14:modId xmlns:p14="http://schemas.microsoft.com/office/powerpoint/2010/main" val="2797314796"/>
              </p:ext>
            </p:extLst>
          </p:nvPr>
        </p:nvGraphicFramePr>
        <p:xfrm>
          <a:off x="457200" y="1752600"/>
          <a:ext cx="84582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7"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a:solidFill>
                  <a:srgbClr val="002060"/>
                </a:solidFill>
                <a:latin typeface="Arial" pitchFamily="34" charset="0"/>
                <a:cs typeface="Arial" pitchFamily="34" charset="0"/>
              </a:rPr>
              <a:t>Kế hoạch tiến hành</a:t>
            </a:r>
          </a:p>
        </p:txBody>
      </p:sp>
      <p:cxnSp>
        <p:nvCxnSpPr>
          <p:cNvPr id="8" name="Straight Connector 7"/>
          <p:cNvCxnSpPr/>
          <p:nvPr/>
        </p:nvCxnSpPr>
        <p:spPr>
          <a:xfrm>
            <a:off x="1849"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14" name="Rectangle 13"/>
          <p:cNvSpPr/>
          <p:nvPr/>
        </p:nvSpPr>
        <p:spPr>
          <a:xfrm>
            <a:off x="304800" y="914400"/>
            <a:ext cx="8763000" cy="430887"/>
          </a:xfrm>
          <a:prstGeom prst="rect">
            <a:avLst/>
          </a:prstGeom>
        </p:spPr>
        <p:txBody>
          <a:bodyPr wrap="square">
            <a:spAutoFit/>
          </a:bodyPr>
          <a:lstStyle/>
          <a:p>
            <a:r>
              <a:rPr lang="en-US" sz="2200" b="1">
                <a:solidFill>
                  <a:srgbClr val="002060"/>
                </a:solidFill>
                <a:latin typeface="Arial" pitchFamily="34" charset="0"/>
                <a:cs typeface="Arial" pitchFamily="34" charset="0"/>
              </a:rPr>
              <a:t>Thời gian thực hiện các công việc chuẩn bị và tiến hành điều tra</a:t>
            </a:r>
            <a:endParaRPr lang="vi-VN" sz="220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998243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5"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6" name="Straight Connector 5"/>
          <p:cNvCxnSpPr/>
          <p:nvPr/>
        </p:nvCxnSpPr>
        <p:spPr>
          <a:xfrm>
            <a:off x="1849"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8" name="Rectangle 17"/>
          <p:cNvSpPr>
            <a:spLocks noGrp="1" noChangeArrowheads="1"/>
          </p:cNvSpPr>
          <p:nvPr>
            <p:ph idx="1"/>
          </p:nvPr>
        </p:nvSpPr>
        <p:spPr>
          <a:xfrm>
            <a:off x="4586241" y="841158"/>
            <a:ext cx="4481559" cy="5635842"/>
          </a:xfrm>
        </p:spPr>
        <p:txBody>
          <a:bodyPr>
            <a:normAutofit fontScale="92500" lnSpcReduction="10000"/>
          </a:bodyPr>
          <a:lstStyle/>
          <a:p>
            <a:pPr marL="109728" indent="0" algn="ctr">
              <a:lnSpc>
                <a:spcPct val="90000"/>
              </a:lnSpc>
              <a:buNone/>
            </a:pPr>
            <a:r>
              <a:rPr lang="en-US" sz="1700" b="1" smtClean="0"/>
              <a:t>PHẦN I: THÔNG TIN CHUNG VỀ ĐƠN VỊ</a:t>
            </a:r>
          </a:p>
          <a:p>
            <a:pPr marL="109728" indent="0" algn="ctr">
              <a:lnSpc>
                <a:spcPct val="90000"/>
              </a:lnSpc>
              <a:buNone/>
            </a:pPr>
            <a:endParaRPr lang="en-US" sz="1600" b="1" smtClean="0"/>
          </a:p>
          <a:p>
            <a:pPr>
              <a:lnSpc>
                <a:spcPct val="90000"/>
              </a:lnSpc>
            </a:pPr>
            <a:r>
              <a:rPr lang="en-US" sz="1600" b="1" i="1" smtClean="0"/>
              <a:t>Mã</a:t>
            </a:r>
            <a:r>
              <a:rPr lang="en-US" sz="1600" smtClean="0">
                <a:solidFill>
                  <a:srgbClr val="CA0904"/>
                </a:solidFill>
              </a:rPr>
              <a:t> </a:t>
            </a:r>
            <a:r>
              <a:rPr lang="en-US" sz="1600" b="1" i="1"/>
              <a:t>đơn vị điều tra: </a:t>
            </a:r>
            <a:r>
              <a:rPr lang="en-US" sz="1600"/>
              <a:t>Ô này dành cho CQ thống kê (Cục Thông tin KH&amp;CN QG ghi)</a:t>
            </a:r>
          </a:p>
          <a:p>
            <a:r>
              <a:rPr lang="en-US" sz="1600" b="1" i="1" smtClean="0"/>
              <a:t>Tên </a:t>
            </a:r>
            <a:r>
              <a:rPr lang="en-US" sz="1600" b="1" i="1"/>
              <a:t>đơn </a:t>
            </a:r>
            <a:r>
              <a:rPr lang="en-US" sz="1600" b="1" i="1" smtClean="0"/>
              <a:t>vị: </a:t>
            </a:r>
            <a:r>
              <a:rPr lang="en-US" sz="1600" smtClean="0"/>
              <a:t>Ghi </a:t>
            </a:r>
            <a:r>
              <a:rPr lang="en-US" sz="1600"/>
              <a:t>tên đầy đủ của đơn vị như trong Quyết định thành lập hoặc trong Giấy chứng nhận đăng ký hoạt động KH&amp;CN. Không viết tắt các từ trong tên trừ khi đó là những từ viết tắt có trong tên của đơn vị. </a:t>
            </a:r>
            <a:endParaRPr lang="en-US" sz="1600" smtClean="0"/>
          </a:p>
          <a:p>
            <a:r>
              <a:rPr lang="en-US" sz="1600" b="1" i="1" smtClean="0"/>
              <a:t>Tên giao dịch viết tắt: </a:t>
            </a:r>
            <a:r>
              <a:rPr lang="en-US" sz="1600" smtClean="0"/>
              <a:t>Không </a:t>
            </a:r>
            <a:r>
              <a:rPr lang="en-US" sz="1600"/>
              <a:t>dùng dấu chấm để phân cách các chữ cái viết tắt (N.A.S.A.T.I, I.O.I.T). </a:t>
            </a:r>
            <a:endParaRPr lang="vi-VN" sz="1600"/>
          </a:p>
          <a:p>
            <a:r>
              <a:rPr lang="en-US" sz="1600" b="1" i="1" smtClean="0"/>
              <a:t>Địa chỉ: </a:t>
            </a:r>
            <a:r>
              <a:rPr lang="en-US" sz="1600"/>
              <a:t>Ghi tách </a:t>
            </a:r>
            <a:r>
              <a:rPr lang="en-US" sz="1600" smtClean="0"/>
              <a:t>riêng Phường/Xã, Quận/Huyện.. Tỉnh, TP không ghi thêm chữ tỉnh hoặc TP trừ trường hợp Tp. Hồ Chí Minh.</a:t>
            </a:r>
          </a:p>
          <a:p>
            <a:r>
              <a:rPr lang="en-US" sz="1600" b="1" i="1"/>
              <a:t>Điện thoại</a:t>
            </a:r>
            <a:r>
              <a:rPr lang="en-US" sz="1600" i="1"/>
              <a:t> và </a:t>
            </a:r>
            <a:r>
              <a:rPr lang="en-US" sz="1600" b="1" i="1"/>
              <a:t>fax</a:t>
            </a:r>
            <a:r>
              <a:rPr lang="en-US" sz="1600"/>
              <a:t>: ghi cả mã vùng và số điện thoại/fax </a:t>
            </a:r>
            <a:endParaRPr lang="en-US" sz="1600" smtClean="0"/>
          </a:p>
          <a:p>
            <a:r>
              <a:rPr lang="en-US" sz="1600" b="1"/>
              <a:t>Cơ quan quản lý trực </a:t>
            </a:r>
            <a:r>
              <a:rPr lang="en-US" sz="1600" b="1" smtClean="0"/>
              <a:t>tiếp: </a:t>
            </a:r>
            <a:r>
              <a:rPr lang="en-US" sz="1600" smtClean="0"/>
              <a:t>Ghi </a:t>
            </a:r>
            <a:r>
              <a:rPr lang="en-US" sz="1600"/>
              <a:t>tên đơn vị/tổ chức cấp trên trực tiếp quản lý của đơn vị</a:t>
            </a:r>
            <a:endParaRPr lang="en-US" sz="1600" smtClean="0"/>
          </a:p>
          <a:p>
            <a:r>
              <a:rPr lang="en-US" sz="1600" b="1" i="1" smtClean="0"/>
              <a:t>Đánh </a:t>
            </a:r>
            <a:r>
              <a:rPr lang="en-US" sz="1600" b="1" i="1"/>
              <a:t>dấu </a:t>
            </a:r>
            <a:r>
              <a:rPr lang="en-US" sz="1600" b="1" i="1" smtClean="0"/>
              <a:t>X </a:t>
            </a:r>
            <a:r>
              <a:rPr lang="en-US" sz="1600"/>
              <a:t>vào 1 ô phù hợp cho mục </a:t>
            </a:r>
            <a:r>
              <a:rPr lang="en-US" sz="1600" smtClean="0"/>
              <a:t>2. Trình độ, chức danh, 3. Loại hình kinh tế, 5. Thẩm quyền thành lập. 7. </a:t>
            </a:r>
            <a:r>
              <a:rPr lang="en-US" sz="1600"/>
              <a:t>Thực hiện</a:t>
            </a:r>
            <a:r>
              <a:rPr lang="vi-VN" sz="1600"/>
              <a:t> cơ chế tự chủ </a:t>
            </a:r>
            <a:r>
              <a:rPr lang="en-US" sz="1600"/>
              <a:t>của các tổ chức KH&amp;CN </a:t>
            </a:r>
            <a:r>
              <a:rPr lang="vi-VN" sz="1600"/>
              <a:t>theo Nghị định </a:t>
            </a:r>
            <a:r>
              <a:rPr lang="en-US" sz="1600"/>
              <a:t>54/2016/</a:t>
            </a:r>
            <a:r>
              <a:rPr lang="vi-VN" sz="1600"/>
              <a:t>NĐ-CP </a:t>
            </a:r>
            <a:endParaRPr lang="en-US" sz="1600"/>
          </a:p>
          <a:p>
            <a:pPr algn="just">
              <a:lnSpc>
                <a:spcPct val="90000"/>
              </a:lnSpc>
              <a:spcBef>
                <a:spcPts val="1000"/>
              </a:spcBef>
              <a:buFontTx/>
              <a:buNone/>
            </a:pPr>
            <a:endParaRPr lang="en-US" sz="1600" smtClean="0"/>
          </a:p>
          <a:p>
            <a:pPr>
              <a:lnSpc>
                <a:spcPct val="90000"/>
              </a:lnSpc>
              <a:buFont typeface="Wingdings" pitchFamily="2" charset="2"/>
              <a:buNone/>
            </a:pPr>
            <a:endParaRPr lang="en-US" sz="200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78" y="838200"/>
            <a:ext cx="4606771" cy="5427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3952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5"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6" name="Straight Connector 5"/>
          <p:cNvCxnSpPr/>
          <p:nvPr/>
        </p:nvCxnSpPr>
        <p:spPr>
          <a:xfrm>
            <a:off x="1849" y="733887"/>
            <a:ext cx="9144000" cy="0"/>
          </a:xfrm>
          <a:prstGeom prst="line">
            <a:avLst/>
          </a:prstGeom>
        </p:spPr>
        <p:style>
          <a:lnRef idx="2">
            <a:schemeClr val="accent5"/>
          </a:lnRef>
          <a:fillRef idx="0">
            <a:schemeClr val="accent5"/>
          </a:fillRef>
          <a:effectRef idx="1">
            <a:schemeClr val="accent5"/>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1417677607"/>
              </p:ext>
            </p:extLst>
          </p:nvPr>
        </p:nvGraphicFramePr>
        <p:xfrm>
          <a:off x="548481" y="2514600"/>
          <a:ext cx="7589838" cy="2567940"/>
        </p:xfrm>
        <a:graphic>
          <a:graphicData uri="http://schemas.openxmlformats.org/drawingml/2006/table">
            <a:tbl>
              <a:tblPr/>
              <a:tblGrid>
                <a:gridCol w="6446838">
                  <a:extLst>
                    <a:ext uri="{9D8B030D-6E8A-4147-A177-3AD203B41FA5}"/>
                  </a:extLst>
                </a:gridCol>
                <a:gridCol w="1143000">
                  <a:extLst>
                    <a:ext uri="{9D8B030D-6E8A-4147-A177-3AD203B41FA5}"/>
                  </a:extLst>
                </a:gridCol>
              </a:tblGrid>
              <a:tr h="533400">
                <a:tc gridSpan="2">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r>
                        <a:rPr kumimoji="0" lang="en-US" sz="1500" b="1" kern="1200" smtClean="0">
                          <a:solidFill>
                            <a:schemeClr val="tx1"/>
                          </a:solidFill>
                          <a:effectLst/>
                          <a:latin typeface="Times New Roman" pitchFamily="18" charset="0"/>
                          <a:ea typeface="+mn-ea"/>
                          <a:cs typeface="Times New Roman" pitchFamily="18" charset="0"/>
                        </a:rPr>
                        <a:t>8</a:t>
                      </a:r>
                      <a:r>
                        <a:rPr kumimoji="0" lang="vi-VN" sz="1500" b="1" kern="1200" smtClean="0">
                          <a:solidFill>
                            <a:schemeClr val="tx1"/>
                          </a:solidFill>
                          <a:effectLst/>
                          <a:latin typeface="Times New Roman" pitchFamily="18" charset="0"/>
                          <a:ea typeface="+mn-ea"/>
                          <a:cs typeface="Times New Roman" pitchFamily="18" charset="0"/>
                        </a:rPr>
                        <a:t>. </a:t>
                      </a:r>
                      <a:r>
                        <a:rPr kumimoji="0" lang="en-US" sz="1500" b="1" kern="1200" smtClean="0">
                          <a:solidFill>
                            <a:schemeClr val="tx1"/>
                          </a:solidFill>
                          <a:effectLst/>
                          <a:latin typeface="Times New Roman" pitchFamily="18" charset="0"/>
                          <a:ea typeface="+mn-ea"/>
                          <a:cs typeface="Times New Roman" pitchFamily="18" charset="0"/>
                        </a:rPr>
                        <a:t>L</a:t>
                      </a:r>
                      <a:r>
                        <a:rPr kumimoji="0" lang="vi-VN" sz="1500" b="1" kern="1200" smtClean="0">
                          <a:solidFill>
                            <a:schemeClr val="tx1"/>
                          </a:solidFill>
                          <a:effectLst/>
                          <a:latin typeface="Times New Roman" pitchFamily="18" charset="0"/>
                          <a:ea typeface="+mn-ea"/>
                          <a:cs typeface="Times New Roman" pitchFamily="18" charset="0"/>
                        </a:rPr>
                        <a:t>ĩnh vực KH&amp;CN của đơn vị </a:t>
                      </a:r>
                      <a:r>
                        <a:rPr kumimoji="0" lang="vi-VN" sz="1500" i="1" kern="1200" smtClean="0">
                          <a:solidFill>
                            <a:schemeClr val="tx1"/>
                          </a:solidFill>
                          <a:effectLst/>
                          <a:latin typeface="Times New Roman" pitchFamily="18" charset="0"/>
                          <a:ea typeface="+mn-ea"/>
                          <a:cs typeface="Times New Roman" pitchFamily="18" charset="0"/>
                        </a:rPr>
                        <a:t>(Ghi các lĩnh vực có tỷ trọng theo kinh phí sử dụng của từng lĩnh vực trong toàn bộ hoạt động KH&amp;CN; </a:t>
                      </a:r>
                      <a:r>
                        <a:rPr kumimoji="0" lang="vi-VN" sz="1500" i="1" kern="1200" smtClean="0">
                          <a:solidFill>
                            <a:schemeClr val="accent2"/>
                          </a:solidFill>
                          <a:effectLst/>
                          <a:latin typeface="Times New Roman" pitchFamily="18" charset="0"/>
                          <a:ea typeface="+mn-ea"/>
                          <a:cs typeface="Times New Roman" pitchFamily="18" charset="0"/>
                        </a:rPr>
                        <a:t>Tổng tỷ trọng</a:t>
                      </a:r>
                      <a:r>
                        <a:rPr kumimoji="0" lang="en-US" sz="1500" i="1" kern="1200" smtClean="0">
                          <a:solidFill>
                            <a:schemeClr val="accent2"/>
                          </a:solidFill>
                          <a:effectLst/>
                          <a:latin typeface="Times New Roman" pitchFamily="18" charset="0"/>
                          <a:ea typeface="+mn-ea"/>
                          <a:cs typeface="Times New Roman" pitchFamily="18" charset="0"/>
                        </a:rPr>
                        <a:t> của các lĩnh vực</a:t>
                      </a:r>
                      <a:r>
                        <a:rPr kumimoji="0" lang="vi-VN" sz="1500" i="1" kern="1200" smtClean="0">
                          <a:solidFill>
                            <a:schemeClr val="accent2"/>
                          </a:solidFill>
                          <a:effectLst/>
                          <a:latin typeface="Times New Roman" pitchFamily="18" charset="0"/>
                          <a:ea typeface="+mn-ea"/>
                          <a:cs typeface="Times New Roman" pitchFamily="18" charset="0"/>
                        </a:rPr>
                        <a:t> phải là 100%)</a:t>
                      </a:r>
                      <a:endParaRPr kumimoji="0" lang="vi-VN" sz="1500" kern="1200">
                        <a:solidFill>
                          <a:schemeClr val="accent2"/>
                        </a:solidFill>
                        <a:effectLst/>
                        <a:latin typeface="Times New Roman" pitchFamily="18" charset="0"/>
                        <a:ea typeface="+mn-ea"/>
                        <a:cs typeface="Times New Roman" pitchFamily="18" charset="0"/>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extLst>
              </a:tr>
              <a:tr h="439737">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849938" algn="l"/>
                        </a:tabLst>
                      </a:pPr>
                      <a:r>
                        <a:rPr kumimoji="0" lang="en-US" sz="1500" b="1" kern="1200" smtClean="0">
                          <a:solidFill>
                            <a:schemeClr val="tx1"/>
                          </a:solidFill>
                          <a:effectLst/>
                          <a:latin typeface="Times New Roman" pitchFamily="18" charset="0"/>
                          <a:ea typeface="Tahoma" pitchFamily="34" charset="0"/>
                          <a:cs typeface="Times New Roman" pitchFamily="18" charset="0"/>
                        </a:rPr>
                        <a:t>L</a:t>
                      </a:r>
                      <a:r>
                        <a:rPr kumimoji="0" lang="vi-VN" sz="1500" b="1" kern="1200" smtClean="0">
                          <a:solidFill>
                            <a:schemeClr val="tx1"/>
                          </a:solidFill>
                          <a:effectLst/>
                          <a:latin typeface="Times New Roman" pitchFamily="18" charset="0"/>
                          <a:ea typeface="Tahoma" pitchFamily="34" charset="0"/>
                          <a:cs typeface="Times New Roman" pitchFamily="18" charset="0"/>
                        </a:rPr>
                        <a:t>ĩnh vực KH&amp;CN</a:t>
                      </a:r>
                      <a:endParaRPr kumimoji="0" lang="en-US" sz="1500" b="1" i="0" u="none" strike="noStrike" cap="none" normalizeH="0" baseline="0" smtClean="0">
                        <a:ln>
                          <a:noFill/>
                        </a:ln>
                        <a:solidFill>
                          <a:schemeClr val="tx1"/>
                        </a:solidFill>
                        <a:effectLst/>
                        <a:latin typeface="Times New Roman" pitchFamily="18" charset="0"/>
                        <a:ea typeface="Tahoma"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849938" algn="l"/>
                        </a:tabLst>
                      </a:pPr>
                      <a:r>
                        <a:rPr kumimoji="0" lang="vi-VN"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Tỷ trọng</a:t>
                      </a:r>
                      <a:r>
                        <a:rPr kumimoji="0" 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220663">
                <a:tc>
                  <a:txBody>
                    <a:bodyPr/>
                    <a:lstStyle/>
                    <a:p>
                      <a:pPr>
                        <a:lnSpc>
                          <a:spcPct val="115000"/>
                        </a:lnSpc>
                        <a:spcAft>
                          <a:spcPts val="0"/>
                        </a:spcAft>
                        <a:tabLst>
                          <a:tab pos="5850890" algn="l"/>
                        </a:tabLst>
                      </a:pPr>
                      <a:r>
                        <a:rPr lang="vi-VN" sz="1500">
                          <a:effectLst/>
                          <a:latin typeface="Times New Roman"/>
                          <a:ea typeface="Calibri"/>
                          <a:cs typeface="Times New Roman"/>
                        </a:rPr>
                        <a:t>1. Khoa học tự nhiên</a:t>
                      </a:r>
                      <a:endParaRPr lang="vi-VN" sz="15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849938" algn="l"/>
                        </a:tabLst>
                      </a:pPr>
                      <a:r>
                        <a:rPr kumimoji="0" lang="en-US" sz="1500" b="0"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60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220663">
                <a:tc>
                  <a:txBody>
                    <a:bodyPr/>
                    <a:lstStyle/>
                    <a:p>
                      <a:pPr>
                        <a:lnSpc>
                          <a:spcPct val="115000"/>
                        </a:lnSpc>
                        <a:spcAft>
                          <a:spcPts val="0"/>
                        </a:spcAft>
                        <a:tabLst>
                          <a:tab pos="5850890" algn="l"/>
                        </a:tabLst>
                      </a:pPr>
                      <a:r>
                        <a:rPr lang="vi-VN" sz="1500">
                          <a:effectLst/>
                          <a:latin typeface="Times New Roman"/>
                          <a:ea typeface="Calibri"/>
                          <a:cs typeface="Times New Roman"/>
                        </a:rPr>
                        <a:t>2. Khoa học kỹ thuật và công nghệ</a:t>
                      </a:r>
                      <a:endParaRPr lang="vi-VN" sz="15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849938" algn="l"/>
                        </a:tabLst>
                      </a:pPr>
                      <a:r>
                        <a:rPr kumimoji="0" lang="en-US" sz="1500" b="0"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40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a:lnSpc>
                          <a:spcPct val="115000"/>
                        </a:lnSpc>
                        <a:spcAft>
                          <a:spcPts val="0"/>
                        </a:spcAft>
                        <a:tabLst>
                          <a:tab pos="5850890" algn="l"/>
                        </a:tabLst>
                      </a:pPr>
                      <a:r>
                        <a:rPr lang="vi-VN" sz="1500">
                          <a:effectLst/>
                          <a:latin typeface="Times New Roman"/>
                          <a:ea typeface="Calibri"/>
                          <a:cs typeface="Times New Roman"/>
                        </a:rPr>
                        <a:t>3. Khoa học y, dược</a:t>
                      </a:r>
                      <a:endParaRPr lang="vi-VN" sz="15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a:lnSpc>
                          <a:spcPct val="115000"/>
                        </a:lnSpc>
                        <a:spcAft>
                          <a:spcPts val="0"/>
                        </a:spcAft>
                        <a:tabLst>
                          <a:tab pos="5850890" algn="l"/>
                        </a:tabLst>
                      </a:pPr>
                      <a:r>
                        <a:rPr lang="vi-VN" sz="1500">
                          <a:effectLst/>
                          <a:latin typeface="Times New Roman"/>
                          <a:ea typeface="Calibri"/>
                          <a:cs typeface="Times New Roman"/>
                        </a:rPr>
                        <a:t>4. Khoa học nông nghiệp</a:t>
                      </a:r>
                      <a:endParaRPr lang="vi-VN" sz="15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5849938" algn="l"/>
                        </a:tabLst>
                      </a:pPr>
                      <a:r>
                        <a:rPr kumimoji="0" lang="vi-VN" sz="15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220663">
                <a:tc>
                  <a:txBody>
                    <a:bodyPr/>
                    <a:lstStyle/>
                    <a:p>
                      <a:pPr>
                        <a:lnSpc>
                          <a:spcPct val="115000"/>
                        </a:lnSpc>
                        <a:spcAft>
                          <a:spcPts val="0"/>
                        </a:spcAft>
                        <a:tabLst>
                          <a:tab pos="5850890" algn="l"/>
                        </a:tabLst>
                      </a:pPr>
                      <a:r>
                        <a:rPr lang="vi-VN" sz="1500">
                          <a:effectLst/>
                          <a:latin typeface="Times New Roman"/>
                          <a:ea typeface="Calibri"/>
                          <a:cs typeface="Times New Roman"/>
                        </a:rPr>
                        <a:t>5.Khoa học xã hội</a:t>
                      </a:r>
                      <a:endParaRPr lang="vi-VN" sz="15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5849938" algn="l"/>
                        </a:tabLst>
                      </a:pPr>
                      <a:r>
                        <a:rPr kumimoji="0" lang="vi-VN" sz="15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220663">
                <a:tc>
                  <a:txBody>
                    <a:bodyPr/>
                    <a:lstStyle/>
                    <a:p>
                      <a:pPr>
                        <a:lnSpc>
                          <a:spcPct val="115000"/>
                        </a:lnSpc>
                        <a:spcAft>
                          <a:spcPts val="0"/>
                        </a:spcAft>
                        <a:tabLst>
                          <a:tab pos="5850890" algn="l"/>
                        </a:tabLst>
                      </a:pPr>
                      <a:r>
                        <a:rPr lang="vi-VN" sz="1500">
                          <a:effectLst/>
                          <a:latin typeface="Times New Roman"/>
                          <a:ea typeface="Calibri"/>
                          <a:cs typeface="Times New Roman"/>
                        </a:rPr>
                        <a:t>6. Khoa học nhân văn</a:t>
                      </a:r>
                      <a:endParaRPr lang="vi-VN" sz="15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5849938" algn="l"/>
                        </a:tabLst>
                      </a:pPr>
                      <a:r>
                        <a:rPr kumimoji="0" lang="vi-VN" sz="15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7" name="Rectangle 6"/>
          <p:cNvSpPr/>
          <p:nvPr/>
        </p:nvSpPr>
        <p:spPr>
          <a:xfrm>
            <a:off x="152400" y="990600"/>
            <a:ext cx="8382000" cy="1246495"/>
          </a:xfrm>
          <a:prstGeom prst="rect">
            <a:avLst/>
          </a:prstGeom>
        </p:spPr>
        <p:txBody>
          <a:bodyPr wrap="square">
            <a:spAutoFit/>
          </a:bodyPr>
          <a:lstStyle/>
          <a:p>
            <a:pPr algn="just"/>
            <a:r>
              <a:rPr lang="en-US" sz="1500" b="1" smtClean="0">
                <a:latin typeface="Times New Roman" pitchFamily="18" charset="0"/>
                <a:cs typeface="Times New Roman" pitchFamily="18" charset="0"/>
              </a:rPr>
              <a:t>6</a:t>
            </a:r>
            <a:r>
              <a:rPr lang="vi-VN" sz="1500" b="1" smtClean="0">
                <a:latin typeface="Times New Roman" pitchFamily="18" charset="0"/>
                <a:cs typeface="Times New Roman" pitchFamily="18" charset="0"/>
              </a:rPr>
              <a:t>. Bộ, ngành/</a:t>
            </a:r>
            <a:r>
              <a:rPr lang="en-US" sz="1500" b="1" smtClean="0">
                <a:latin typeface="Times New Roman" pitchFamily="18" charset="0"/>
                <a:cs typeface="Times New Roman" pitchFamily="18" charset="0"/>
              </a:rPr>
              <a:t>tỉnh, thành phố trực thuộc Trung ương </a:t>
            </a:r>
            <a:r>
              <a:rPr lang="vi-VN" sz="1500" b="1" smtClean="0">
                <a:latin typeface="Times New Roman" pitchFamily="18" charset="0"/>
                <a:cs typeface="Times New Roman" pitchFamily="18" charset="0"/>
              </a:rPr>
              <a:t>chủ quản</a:t>
            </a:r>
            <a:r>
              <a:rPr lang="en-US" sz="1500" b="1" smtClean="0">
                <a:latin typeface="Times New Roman" pitchFamily="18" charset="0"/>
                <a:cs typeface="Times New Roman" pitchFamily="18" charset="0"/>
              </a:rPr>
              <a:t>, quản lý </a:t>
            </a:r>
            <a:r>
              <a:rPr lang="vi-VN" sz="1500" smtClean="0">
                <a:latin typeface="Times New Roman" pitchFamily="18" charset="0"/>
                <a:cs typeface="Times New Roman" pitchFamily="18" charset="0"/>
              </a:rPr>
              <a:t>(</a:t>
            </a:r>
            <a:r>
              <a:rPr lang="vi-VN" sz="1500" i="1" smtClean="0">
                <a:latin typeface="Times New Roman" pitchFamily="18" charset="0"/>
                <a:cs typeface="Times New Roman" pitchFamily="18" charset="0"/>
              </a:rPr>
              <a:t>Nếu là các tổ chức </a:t>
            </a:r>
            <a:r>
              <a:rPr lang="en-US" sz="1500" i="1" smtClean="0">
                <a:latin typeface="Times New Roman" pitchFamily="18" charset="0"/>
                <a:cs typeface="Times New Roman" pitchFamily="18" charset="0"/>
              </a:rPr>
              <a:t>thuộc Nhà nước (công lập)</a:t>
            </a:r>
            <a:r>
              <a:rPr lang="vi-VN" sz="1500" i="1" smtClean="0">
                <a:latin typeface="Times New Roman" pitchFamily="18" charset="0"/>
                <a:cs typeface="Times New Roman" pitchFamily="18" charset="0"/>
              </a:rPr>
              <a:t>, ghi Bộ/ngành hoặc UBND Tỉnh/thành phố trực thuộc Trung ương; nếu là các tổ chức KH&amp;CN ngoài công lập</a:t>
            </a:r>
            <a:r>
              <a:rPr lang="en-US" sz="1500" i="1" smtClean="0">
                <a:latin typeface="Times New Roman" pitchFamily="18" charset="0"/>
                <a:cs typeface="Times New Roman" pitchFamily="18" charset="0"/>
              </a:rPr>
              <a:t> thuộc địa phương</a:t>
            </a:r>
            <a:r>
              <a:rPr lang="vi-VN" sz="1500" i="1" smtClean="0">
                <a:latin typeface="Times New Roman" pitchFamily="18" charset="0"/>
                <a:cs typeface="Times New Roman" pitchFamily="18" charset="0"/>
              </a:rPr>
              <a:t>, ghi UBND Tỉnh/thành phố trực thuộc Trung ương; </a:t>
            </a:r>
            <a:r>
              <a:rPr lang="en-US" sz="1500" i="1" smtClean="0">
                <a:latin typeface="Times New Roman" pitchFamily="18" charset="0"/>
                <a:cs typeface="Times New Roman" pitchFamily="18" charset="0"/>
              </a:rPr>
              <a:t>n</a:t>
            </a:r>
            <a:r>
              <a:rPr lang="vi-VN" sz="1500" i="1" smtClean="0">
                <a:latin typeface="Times New Roman" pitchFamily="18" charset="0"/>
                <a:cs typeface="Times New Roman" pitchFamily="18" charset="0"/>
              </a:rPr>
              <a:t>ếu là thuộc cơ quan trung ương của tổ chức chính trị, chính trị-xã hội</a:t>
            </a:r>
            <a:r>
              <a:rPr lang="en-US" sz="1500" i="1" smtClean="0">
                <a:latin typeface="Times New Roman" pitchFamily="18" charset="0"/>
                <a:cs typeface="Times New Roman" pitchFamily="18" charset="0"/>
              </a:rPr>
              <a:t>, </a:t>
            </a:r>
            <a:r>
              <a:rPr lang="vi-VN" sz="1500" i="1" smtClean="0">
                <a:latin typeface="Times New Roman" pitchFamily="18" charset="0"/>
                <a:cs typeface="Times New Roman" pitchFamily="18" charset="0"/>
              </a:rPr>
              <a:t>ghi tên cơ quan trung ương của tổ chức chính trị, chính trị-xã hội): </a:t>
            </a:r>
            <a:r>
              <a:rPr lang="vi-VN" sz="1500" smtClean="0">
                <a:latin typeface="Times New Roman" pitchFamily="18" charset="0"/>
                <a:cs typeface="Times New Roman" pitchFamily="18" charset="0"/>
              </a:rPr>
              <a:t>......</a:t>
            </a:r>
            <a:r>
              <a:rPr lang="en-US" sz="1500" b="1" smtClean="0">
                <a:latin typeface="Times New Roman" pitchFamily="18" charset="0"/>
                <a:cs typeface="Times New Roman" pitchFamily="18" charset="0"/>
              </a:rPr>
              <a:t>Bộ Khoa học và Công nghệ</a:t>
            </a:r>
            <a:r>
              <a:rPr lang="vi-VN" sz="1500" smtClean="0">
                <a:latin typeface="Times New Roman" pitchFamily="18" charset="0"/>
                <a:cs typeface="Times New Roman" pitchFamily="18" charset="0"/>
              </a:rPr>
              <a:t>..................................</a:t>
            </a:r>
            <a:endParaRPr lang="vi-VN" sz="1500">
              <a:latin typeface="Times New Roman" pitchFamily="18" charset="0"/>
              <a:cs typeface="Times New Roman" pitchFamily="18" charset="0"/>
            </a:endParaRPr>
          </a:p>
        </p:txBody>
      </p:sp>
    </p:spTree>
    <p:extLst>
      <p:ext uri="{BB962C8B-B14F-4D97-AF65-F5344CB8AC3E}">
        <p14:creationId xmlns:p14="http://schemas.microsoft.com/office/powerpoint/2010/main" val="3791909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5"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6" name="Straight Connector 5"/>
          <p:cNvCxnSpPr/>
          <p:nvPr/>
        </p:nvCxnSpPr>
        <p:spPr>
          <a:xfrm>
            <a:off x="1849" y="733887"/>
            <a:ext cx="9144000" cy="0"/>
          </a:xfrm>
          <a:prstGeom prst="line">
            <a:avLst/>
          </a:prstGeom>
        </p:spPr>
        <p:style>
          <a:lnRef idx="2">
            <a:schemeClr val="accent5"/>
          </a:lnRef>
          <a:fillRef idx="0">
            <a:schemeClr val="accent5"/>
          </a:fillRef>
          <a:effectRef idx="1">
            <a:schemeClr val="accent5"/>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3767708989"/>
              </p:ext>
            </p:extLst>
          </p:nvPr>
        </p:nvGraphicFramePr>
        <p:xfrm>
          <a:off x="778930" y="914400"/>
          <a:ext cx="7831670" cy="4876800"/>
        </p:xfrm>
        <a:graphic>
          <a:graphicData uri="http://schemas.openxmlformats.org/drawingml/2006/table">
            <a:tbl>
              <a:tblPr/>
              <a:tblGrid>
                <a:gridCol w="6536270">
                  <a:extLst>
                    <a:ext uri="{9D8B030D-6E8A-4147-A177-3AD203B41FA5}"/>
                  </a:extLst>
                </a:gridCol>
                <a:gridCol w="1295400">
                  <a:extLst>
                    <a:ext uri="{9D8B030D-6E8A-4147-A177-3AD203B41FA5}"/>
                  </a:extLst>
                </a:gridCol>
              </a:tblGrid>
              <a:tr h="533400">
                <a:tc gridSpan="2">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algn="just"/>
                      <a:r>
                        <a:rPr kumimoji="0" lang="vi-VN" sz="1500" b="1" kern="1200" smtClean="0">
                          <a:solidFill>
                            <a:schemeClr val="tx1"/>
                          </a:solidFill>
                          <a:effectLst/>
                          <a:latin typeface="Times New Roman" pitchFamily="18" charset="0"/>
                          <a:ea typeface="+mn-ea"/>
                          <a:cs typeface="Times New Roman" pitchFamily="18" charset="0"/>
                        </a:rPr>
                        <a:t>9.</a:t>
                      </a:r>
                      <a:r>
                        <a:rPr kumimoji="0" lang="vi-VN" sz="1500" b="1" kern="1200" baseline="0" smtClean="0">
                          <a:solidFill>
                            <a:schemeClr val="tx1"/>
                          </a:solidFill>
                          <a:effectLst/>
                          <a:latin typeface="Times New Roman" pitchFamily="18" charset="0"/>
                          <a:ea typeface="+mn-ea"/>
                          <a:cs typeface="Times New Roman" pitchFamily="18" charset="0"/>
                        </a:rPr>
                        <a:t> </a:t>
                      </a:r>
                      <a:r>
                        <a:rPr kumimoji="0" lang="vi-VN" sz="1500" b="1" kern="1200" smtClean="0">
                          <a:solidFill>
                            <a:schemeClr val="tx1"/>
                          </a:solidFill>
                          <a:effectLst/>
                          <a:latin typeface="Times New Roman" pitchFamily="18" charset="0"/>
                          <a:ea typeface="+mn-ea"/>
                          <a:cs typeface="Times New Roman" pitchFamily="18" charset="0"/>
                        </a:rPr>
                        <a:t>Loại hình hoạt động </a:t>
                      </a:r>
                      <a:r>
                        <a:rPr kumimoji="0" lang="en-US" sz="1500" b="1" kern="1200" smtClean="0">
                          <a:solidFill>
                            <a:schemeClr val="tx1"/>
                          </a:solidFill>
                          <a:effectLst/>
                          <a:latin typeface="Times New Roman" pitchFamily="18" charset="0"/>
                          <a:ea typeface="+mn-ea"/>
                          <a:cs typeface="Times New Roman" pitchFamily="18" charset="0"/>
                        </a:rPr>
                        <a:t>KH&amp;CN</a:t>
                      </a:r>
                      <a:r>
                        <a:rPr kumimoji="0" lang="vi-VN" sz="1500" b="1" kern="1200" smtClean="0">
                          <a:solidFill>
                            <a:schemeClr val="tx1"/>
                          </a:solidFill>
                          <a:effectLst/>
                          <a:latin typeface="Times New Roman" pitchFamily="18" charset="0"/>
                          <a:ea typeface="+mn-ea"/>
                          <a:cs typeface="Times New Roman" pitchFamily="18" charset="0"/>
                        </a:rPr>
                        <a:t> chính của đơn vị; Nếu thực hiện nhiều loại hình, xin cho biết tỷ trọng </a:t>
                      </a:r>
                      <a:r>
                        <a:rPr kumimoji="0" lang="en-US" sz="1500" b="1" kern="1200" smtClean="0">
                          <a:solidFill>
                            <a:schemeClr val="tx1"/>
                          </a:solidFill>
                          <a:effectLst/>
                          <a:latin typeface="Times New Roman" pitchFamily="18" charset="0"/>
                          <a:ea typeface="+mn-ea"/>
                          <a:cs typeface="Times New Roman" pitchFamily="18" charset="0"/>
                        </a:rPr>
                        <a:t>tính dựa theo kinh phí sử dụng </a:t>
                      </a:r>
                      <a:r>
                        <a:rPr kumimoji="0" lang="vi-VN" sz="1500" b="1" kern="1200" smtClean="0">
                          <a:solidFill>
                            <a:schemeClr val="tx1"/>
                          </a:solidFill>
                          <a:effectLst/>
                          <a:latin typeface="Times New Roman" pitchFamily="18" charset="0"/>
                          <a:ea typeface="+mn-ea"/>
                          <a:cs typeface="Times New Roman" pitchFamily="18" charset="0"/>
                        </a:rPr>
                        <a:t>giữa các loại hình </a:t>
                      </a:r>
                      <a:r>
                        <a:rPr kumimoji="0" lang="vi-VN" sz="1500" kern="1200" smtClean="0">
                          <a:solidFill>
                            <a:schemeClr val="accent2"/>
                          </a:solidFill>
                          <a:effectLst/>
                          <a:latin typeface="Times New Roman" pitchFamily="18" charset="0"/>
                          <a:ea typeface="+mn-ea"/>
                          <a:cs typeface="Times New Roman" pitchFamily="18" charset="0"/>
                        </a:rPr>
                        <a:t>(</a:t>
                      </a:r>
                      <a:r>
                        <a:rPr kumimoji="0" lang="vi-VN" sz="1500" i="1" kern="1200" smtClean="0">
                          <a:solidFill>
                            <a:schemeClr val="accent2"/>
                          </a:solidFill>
                          <a:effectLst/>
                          <a:latin typeface="Times New Roman" pitchFamily="18" charset="0"/>
                          <a:ea typeface="+mn-ea"/>
                          <a:cs typeface="Times New Roman" pitchFamily="18" charset="0"/>
                        </a:rPr>
                        <a:t>Chú ý: Tổng tỷ trọng của </a:t>
                      </a:r>
                      <a:r>
                        <a:rPr kumimoji="0" lang="en-US" sz="1500" i="1" kern="1200" smtClean="0">
                          <a:solidFill>
                            <a:schemeClr val="accent2"/>
                          </a:solidFill>
                          <a:effectLst/>
                          <a:latin typeface="Times New Roman" pitchFamily="18" charset="0"/>
                          <a:ea typeface="+mn-ea"/>
                          <a:cs typeface="Times New Roman" pitchFamily="18" charset="0"/>
                        </a:rPr>
                        <a:t>các </a:t>
                      </a:r>
                      <a:r>
                        <a:rPr kumimoji="0" lang="vi-VN" sz="1500" i="1" kern="1200" smtClean="0">
                          <a:solidFill>
                            <a:schemeClr val="accent2"/>
                          </a:solidFill>
                          <a:effectLst/>
                          <a:latin typeface="Times New Roman" pitchFamily="18" charset="0"/>
                          <a:ea typeface="+mn-ea"/>
                          <a:cs typeface="Times New Roman" pitchFamily="18" charset="0"/>
                        </a:rPr>
                        <a:t>loại hình phải là 100%)</a:t>
                      </a: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extLst>
              </a:tr>
              <a:tr h="304800">
                <a:tc>
                  <a:txBody>
                    <a:bodyPr/>
                    <a:lstStyle/>
                    <a:p>
                      <a:pPr algn="ctr">
                        <a:lnSpc>
                          <a:spcPct val="115000"/>
                        </a:lnSpc>
                        <a:spcAft>
                          <a:spcPts val="0"/>
                        </a:spcAft>
                        <a:tabLst>
                          <a:tab pos="5850890" algn="l"/>
                        </a:tabLst>
                      </a:pPr>
                      <a:r>
                        <a:rPr lang="vi-VN" sz="1500" b="1">
                          <a:effectLst/>
                          <a:latin typeface="Times New Roman"/>
                          <a:ea typeface="Calibri"/>
                          <a:cs typeface="Times New Roman"/>
                        </a:rPr>
                        <a:t>Loại hì</a:t>
                      </a:r>
                      <a:r>
                        <a:rPr lang="en-US" sz="1500" b="1">
                          <a:effectLst/>
                          <a:latin typeface="Times New Roman"/>
                          <a:ea typeface="Calibri"/>
                          <a:cs typeface="Times New Roman"/>
                        </a:rPr>
                        <a:t>n</a:t>
                      </a:r>
                      <a:r>
                        <a:rPr lang="vi-VN" sz="1500" b="1">
                          <a:effectLst/>
                          <a:latin typeface="Times New Roman"/>
                          <a:ea typeface="Calibri"/>
                          <a:cs typeface="Times New Roman"/>
                        </a:rPr>
                        <a:t>h hoạt động chính</a:t>
                      </a:r>
                      <a:endParaRPr lang="vi-VN" sz="15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849938" algn="l"/>
                        </a:tabLst>
                      </a:pPr>
                      <a:r>
                        <a:rPr kumimoji="0" lang="vi-VN"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Tỷ trọng</a:t>
                      </a:r>
                      <a:r>
                        <a:rPr kumimoji="0" lang="en-US" sz="15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1.</a:t>
                      </a:r>
                      <a:r>
                        <a:rPr lang="vi-VN" sz="1500">
                          <a:effectLst/>
                          <a:latin typeface="Times New Roman"/>
                          <a:cs typeface="Times New Roman"/>
                        </a:rPr>
                        <a:t> Nghiên cứu khoa học</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    -</a:t>
                      </a:r>
                      <a:r>
                        <a:rPr lang="vi-VN" sz="1500">
                          <a:effectLst/>
                          <a:latin typeface="Times New Roman"/>
                          <a:cs typeface="Times New Roman"/>
                        </a:rPr>
                        <a:t> Nghiên cứu cơ bản</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r>
                        <a:rPr kumimoji="0" lang="vi-VN" sz="1500" b="0"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35</a:t>
                      </a:r>
                      <a:endParaRPr kumimoji="0" lang="en-US" sz="1500" b="0"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    -</a:t>
                      </a:r>
                      <a:r>
                        <a:rPr lang="vi-VN" sz="1500">
                          <a:effectLst/>
                          <a:latin typeface="Times New Roman"/>
                          <a:cs typeface="Times New Roman"/>
                        </a:rPr>
                        <a:t> Nghiên cứu ứng dụng</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r>
                        <a:rPr kumimoji="0" lang="vi-VN" sz="1500" b="0"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65</a:t>
                      </a:r>
                      <a:endParaRPr kumimoji="0" lang="en-US" sz="1500" b="0"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2. Phát triển công nghệ</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    -</a:t>
                      </a:r>
                      <a:r>
                        <a:rPr lang="vi-VN" sz="1500">
                          <a:effectLst/>
                          <a:latin typeface="Times New Roman"/>
                          <a:cs typeface="Times New Roman"/>
                        </a:rPr>
                        <a:t> Triển khai thực nghiệm</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a:lnSpc>
                          <a:spcPct val="100000"/>
                        </a:lnSpc>
                        <a:spcBef>
                          <a:spcPts val="600"/>
                        </a:spcBef>
                        <a:spcAft>
                          <a:spcPts val="0"/>
                        </a:spcAft>
                        <a:tabLst>
                          <a:tab pos="5850890" algn="l"/>
                        </a:tabLst>
                      </a:pPr>
                      <a:r>
                        <a:rPr lang="de-DE" sz="1500">
                          <a:effectLst/>
                          <a:latin typeface="Times New Roman"/>
                          <a:cs typeface="Times New Roman"/>
                        </a:rPr>
                        <a:t>    -</a:t>
                      </a:r>
                      <a:r>
                        <a:rPr lang="vi-VN" sz="1500">
                          <a:effectLst/>
                          <a:latin typeface="Times New Roman"/>
                          <a:cs typeface="Times New Roman"/>
                        </a:rPr>
                        <a:t> Sản xu</a:t>
                      </a:r>
                      <a:r>
                        <a:rPr lang="en-US" sz="1500">
                          <a:effectLst/>
                          <a:latin typeface="Times New Roman"/>
                          <a:cs typeface="Times New Roman"/>
                        </a:rPr>
                        <a:t>ấ</a:t>
                      </a:r>
                      <a:r>
                        <a:rPr lang="vi-VN" sz="1500">
                          <a:effectLst/>
                          <a:latin typeface="Times New Roman"/>
                          <a:cs typeface="Times New Roman"/>
                        </a:rPr>
                        <a:t>t thử nghiệm</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8">
                <a:tc>
                  <a:txBody>
                    <a:bodyPr/>
                    <a:lstStyle/>
                    <a:p>
                      <a:pPr>
                        <a:lnSpc>
                          <a:spcPct val="100000"/>
                        </a:lnSpc>
                        <a:spcBef>
                          <a:spcPts val="600"/>
                        </a:spcBef>
                        <a:spcAft>
                          <a:spcPts val="0"/>
                        </a:spcAft>
                        <a:tabLst>
                          <a:tab pos="5850890" algn="l"/>
                        </a:tabLst>
                      </a:pPr>
                      <a:r>
                        <a:rPr lang="vi-VN" sz="1500">
                          <a:effectLst/>
                          <a:latin typeface="Times New Roman"/>
                          <a:cs typeface="Times New Roman"/>
                        </a:rPr>
                        <a:t>3. Dịch vụ khoa học và công </a:t>
                      </a:r>
                      <a:r>
                        <a:rPr lang="vi-VN" sz="1500" smtClean="0">
                          <a:effectLst/>
                          <a:latin typeface="Times New Roman"/>
                          <a:cs typeface="Times New Roman"/>
                        </a:rPr>
                        <a:t>nghệ </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6222">
                <a:tc>
                  <a:txBody>
                    <a:bodyPr/>
                    <a:lstStyle/>
                    <a:p>
                      <a:pPr>
                        <a:lnSpc>
                          <a:spcPct val="100000"/>
                        </a:lnSpc>
                        <a:spcBef>
                          <a:spcPts val="600"/>
                        </a:spcBef>
                        <a:spcAft>
                          <a:spcPts val="0"/>
                        </a:spcAft>
                        <a:tabLst>
                          <a:tab pos="5850890" algn="l"/>
                        </a:tabLst>
                      </a:pPr>
                      <a:r>
                        <a:rPr lang="en-US" sz="1500">
                          <a:effectLst/>
                          <a:latin typeface="Times New Roman"/>
                          <a:cs typeface="Times New Roman"/>
                        </a:rPr>
                        <a:t>   </a:t>
                      </a:r>
                      <a:r>
                        <a:rPr lang="vi-VN" sz="1500">
                          <a:effectLst/>
                          <a:latin typeface="Times New Roman"/>
                          <a:cs typeface="Times New Roman"/>
                        </a:rPr>
                        <a:t>- Hoạt động khoa học và công nghệ (KH&amp;CN)</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   - </a:t>
                      </a:r>
                      <a:r>
                        <a:rPr lang="vi-VN" sz="1500">
                          <a:effectLst/>
                          <a:latin typeface="Times New Roman"/>
                          <a:cs typeface="Times New Roman"/>
                        </a:rPr>
                        <a:t>Phát triển tiềm lực khoa học và công nghệ</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ts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   - </a:t>
                      </a:r>
                      <a:r>
                        <a:rPr lang="vi-VN" sz="1500">
                          <a:effectLst/>
                          <a:latin typeface="Times New Roman"/>
                          <a:cs typeface="Times New Roman"/>
                        </a:rPr>
                        <a:t>Lĩnh vực Sở hữu trí tuệ</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ts val="0"/>
                        </a:spcAft>
                        <a:buClrTx/>
                        <a:buSzTx/>
                        <a:buFontTx/>
                        <a:buNone/>
                        <a:tabLst>
                          <a:tab pos="5849938" algn="l"/>
                        </a:tabLst>
                      </a:pP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   - </a:t>
                      </a:r>
                      <a:r>
                        <a:rPr lang="vi-VN" sz="1500">
                          <a:effectLst/>
                          <a:latin typeface="Times New Roman"/>
                          <a:cs typeface="Times New Roman"/>
                        </a:rPr>
                        <a:t>Lĩnh vực Tiêu chuẩn Đo lường Chất lượng</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ts val="600"/>
                        </a:spcBef>
                        <a:spcAft>
                          <a:spcPts val="0"/>
                        </a:spcAft>
                        <a:buClrTx/>
                        <a:buSzTx/>
                        <a:buFontTx/>
                        <a:buNone/>
                        <a:tabLst>
                          <a:tab pos="5849938" algn="l"/>
                        </a:tabLst>
                      </a:pPr>
                      <a:r>
                        <a:rPr kumimoji="0" lang="vi-VN" sz="15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   - </a:t>
                      </a:r>
                      <a:r>
                        <a:rPr lang="vi-VN" sz="1500">
                          <a:effectLst/>
                          <a:latin typeface="Times New Roman"/>
                          <a:cs typeface="Times New Roman"/>
                        </a:rPr>
                        <a:t>Lĩnh vực Năng lượng nguyên tử, An toàn bức xạ và hạt nhân</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ts val="600"/>
                        </a:spcBef>
                        <a:spcAft>
                          <a:spcPts val="0"/>
                        </a:spcAft>
                        <a:buClrTx/>
                        <a:buSzTx/>
                        <a:buFontTx/>
                        <a:buNone/>
                        <a:tabLst>
                          <a:tab pos="5849938" algn="l"/>
                        </a:tabLst>
                      </a:pPr>
                      <a:r>
                        <a:rPr kumimoji="0" lang="vi-VN" sz="15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04800">
                <a:tc>
                  <a:txBody>
                    <a:bodyPr/>
                    <a:lstStyle/>
                    <a:p>
                      <a:pPr>
                        <a:lnSpc>
                          <a:spcPct val="100000"/>
                        </a:lnSpc>
                        <a:spcBef>
                          <a:spcPts val="600"/>
                        </a:spcBef>
                        <a:spcAft>
                          <a:spcPts val="0"/>
                        </a:spcAft>
                        <a:tabLst>
                          <a:tab pos="5850890" algn="l"/>
                        </a:tabLst>
                      </a:pPr>
                      <a:r>
                        <a:rPr lang="en-US" sz="1500">
                          <a:effectLst/>
                          <a:latin typeface="Times New Roman"/>
                          <a:cs typeface="Times New Roman"/>
                        </a:rPr>
                        <a:t>   - </a:t>
                      </a:r>
                      <a:r>
                        <a:rPr lang="vi-VN" sz="1500">
                          <a:effectLst/>
                          <a:latin typeface="Times New Roman"/>
                          <a:cs typeface="Times New Roman"/>
                        </a:rPr>
                        <a:t>Đào tạo, bồi dưỡng chuyên môn, kiến thức, nghiệp vụ trong lĩnh vực KH&amp;CN</a:t>
                      </a:r>
                      <a:endParaRPr lang="vi-VN" sz="15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5849938" algn="l"/>
                        </a:tabLst>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tabLst>
                          <a:tab pos="5849938" algn="l"/>
                        </a:tabLst>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tabLst>
                          <a:tab pos="5849938" algn="l"/>
                        </a:tabLst>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tabLst>
                          <a:tab pos="5849938"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tabLst>
                          <a:tab pos="5849938" algn="l"/>
                        </a:tabLs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ts val="600"/>
                        </a:spcBef>
                        <a:spcAft>
                          <a:spcPts val="0"/>
                        </a:spcAft>
                        <a:buClrTx/>
                        <a:buSzTx/>
                        <a:buFontTx/>
                        <a:buNone/>
                        <a:tabLst>
                          <a:tab pos="5849938" algn="l"/>
                        </a:tabLst>
                      </a:pPr>
                      <a:r>
                        <a:rPr kumimoji="0" lang="vi-VN" sz="15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sz="15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Tree>
    <p:extLst>
      <p:ext uri="{BB962C8B-B14F-4D97-AF65-F5344CB8AC3E}">
        <p14:creationId xmlns:p14="http://schemas.microsoft.com/office/powerpoint/2010/main" val="322987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ttp://www.watereducation.org/images/kids-eart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8288" y="1443868"/>
            <a:ext cx="3505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41"/>
          <p:cNvSpPr>
            <a:spLocks noChangeArrowheads="1"/>
          </p:cNvSpPr>
          <p:nvPr/>
        </p:nvSpPr>
        <p:spPr bwMode="ltGray">
          <a:xfrm rot="5400000">
            <a:off x="-2311396" y="1077835"/>
            <a:ext cx="4560729" cy="442480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solidFill>
            <a:schemeClr val="tx1">
              <a:lumMod val="50000"/>
              <a:lumOff val="50000"/>
            </a:schemeClr>
          </a:solidFill>
          <a:ln w="9525" algn="ctr">
            <a:solidFill>
              <a:schemeClr val="tx2">
                <a:lumMod val="75000"/>
              </a:schemeClr>
            </a:solidFill>
            <a:miter lim="800000"/>
            <a:headEnd/>
            <a:tailEnd/>
          </a:ln>
          <a:effectLst/>
        </p:spPr>
        <p:txBody>
          <a:bodyPr wrap="none" anchor="ctr"/>
          <a:lstStyle/>
          <a:p>
            <a:pPr>
              <a:defRPr/>
            </a:pPr>
            <a:endParaRPr lang="en-US">
              <a:cs typeface="+mn-cs"/>
            </a:endParaRPr>
          </a:p>
        </p:txBody>
      </p:sp>
      <p:sp>
        <p:nvSpPr>
          <p:cNvPr id="7" name="AutoShape 42"/>
          <p:cNvSpPr>
            <a:spLocks noChangeArrowheads="1"/>
          </p:cNvSpPr>
          <p:nvPr/>
        </p:nvSpPr>
        <p:spPr bwMode="ltGray">
          <a:xfrm rot="5400000" flipH="1">
            <a:off x="-1966983" y="1388569"/>
            <a:ext cx="3824288" cy="3837342"/>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lnTo>
                  <a:pt x="10744" y="10800"/>
                </a:lnTo>
                <a:close/>
              </a:path>
            </a:pathLst>
          </a:custGeom>
          <a:solidFill>
            <a:schemeClr val="accent1">
              <a:alpha val="36078"/>
            </a:schemeClr>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endParaRPr lang="vi-VN"/>
          </a:p>
        </p:txBody>
      </p:sp>
      <p:sp>
        <p:nvSpPr>
          <p:cNvPr id="8" name="AutoShape 44"/>
          <p:cNvSpPr>
            <a:spLocks noChangeArrowheads="1"/>
          </p:cNvSpPr>
          <p:nvPr/>
        </p:nvSpPr>
        <p:spPr bwMode="gray">
          <a:xfrm>
            <a:off x="1666454" y="1371600"/>
            <a:ext cx="4581946"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r>
              <a:rPr lang="en-US" sz="1900" b="1">
                <a:solidFill>
                  <a:srgbClr val="002060"/>
                </a:solidFill>
                <a:latin typeface="Arial" pitchFamily="34" charset="0"/>
                <a:cs typeface="Arial" pitchFamily="34" charset="0"/>
              </a:rPr>
              <a:t>Đối tượng, đơn vị và phạm vi điều tra </a:t>
            </a:r>
          </a:p>
        </p:txBody>
      </p:sp>
      <p:sp>
        <p:nvSpPr>
          <p:cNvPr id="9" name="AutoShape 45"/>
          <p:cNvSpPr>
            <a:spLocks noChangeArrowheads="1"/>
          </p:cNvSpPr>
          <p:nvPr/>
        </p:nvSpPr>
        <p:spPr bwMode="gray">
          <a:xfrm>
            <a:off x="2084767" y="1898348"/>
            <a:ext cx="4947992"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vi-VN" sz="1900" b="1">
              <a:latin typeface="Arial" pitchFamily="34" charset="0"/>
              <a:cs typeface="Arial" pitchFamily="34" charset="0"/>
            </a:endParaRPr>
          </a:p>
        </p:txBody>
      </p:sp>
      <p:grpSp>
        <p:nvGrpSpPr>
          <p:cNvPr id="10" name="Group 55"/>
          <p:cNvGrpSpPr>
            <a:grpSpLocks/>
          </p:cNvGrpSpPr>
          <p:nvPr/>
        </p:nvGrpSpPr>
        <p:grpSpPr bwMode="auto">
          <a:xfrm>
            <a:off x="1932838" y="3100094"/>
            <a:ext cx="381000" cy="381000"/>
            <a:chOff x="2078" y="1680"/>
            <a:chExt cx="1615" cy="1615"/>
          </a:xfrm>
        </p:grpSpPr>
        <p:sp>
          <p:nvSpPr>
            <p:cNvPr id="11" name="Oval 5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12" name="Oval 57"/>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13" name="Oval 58"/>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14" name="Oval 59"/>
            <p:cNvSpPr>
              <a:spLocks noChangeArrowheads="1"/>
            </p:cNvSpPr>
            <p:nvPr/>
          </p:nvSpPr>
          <p:spPr bwMode="gray">
            <a:xfrm>
              <a:off x="2254" y="1856"/>
              <a:ext cx="1262" cy="1264"/>
            </a:xfrm>
            <a:prstGeom prst="ellipse">
              <a:avLst/>
            </a:prstGeom>
            <a:gradFill rotWithShape="1">
              <a:gsLst>
                <a:gs pos="0">
                  <a:srgbClr val="000000"/>
                </a:gs>
                <a:gs pos="100000">
                  <a:srgbClr val="48BE67"/>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15" name="Oval 60"/>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16" name="Oval 61"/>
            <p:cNvSpPr>
              <a:spLocks noChangeArrowheads="1"/>
            </p:cNvSpPr>
            <p:nvPr/>
          </p:nvSpPr>
          <p:spPr bwMode="gray">
            <a:xfrm>
              <a:off x="2337" y="1939"/>
              <a:ext cx="1096" cy="1098"/>
            </a:xfrm>
            <a:prstGeom prst="ellipse">
              <a:avLst/>
            </a:prstGeom>
            <a:gradFill rotWithShape="1">
              <a:gsLst>
                <a:gs pos="0">
                  <a:srgbClr val="48BE67"/>
                </a:gs>
                <a:gs pos="100000">
                  <a:srgbClr val="235C32"/>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vi-VN"/>
            </a:p>
          </p:txBody>
        </p:sp>
      </p:grpSp>
      <p:grpSp>
        <p:nvGrpSpPr>
          <p:cNvPr id="17" name="Group 62"/>
          <p:cNvGrpSpPr>
            <a:grpSpLocks/>
          </p:cNvGrpSpPr>
          <p:nvPr/>
        </p:nvGrpSpPr>
        <p:grpSpPr bwMode="auto">
          <a:xfrm>
            <a:off x="1646558" y="4308259"/>
            <a:ext cx="381000" cy="381000"/>
            <a:chOff x="2078" y="1680"/>
            <a:chExt cx="1615" cy="1615"/>
          </a:xfrm>
        </p:grpSpPr>
        <p:sp>
          <p:nvSpPr>
            <p:cNvPr id="18" name="Oval 6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19" name="Oval 6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20" name="Oval 65"/>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21" name="Oval 66"/>
            <p:cNvSpPr>
              <a:spLocks noChangeArrowheads="1"/>
            </p:cNvSpPr>
            <p:nvPr/>
          </p:nvSpPr>
          <p:spPr bwMode="gray">
            <a:xfrm>
              <a:off x="2254" y="1856"/>
              <a:ext cx="1262" cy="1264"/>
            </a:xfrm>
            <a:prstGeom prst="ellipse">
              <a:avLst/>
            </a:prstGeom>
            <a:gradFill rotWithShape="1">
              <a:gsLst>
                <a:gs pos="0">
                  <a:srgbClr val="21B3E1"/>
                </a:gs>
                <a:gs pos="100000">
                  <a:srgbClr val="0F5368"/>
                </a:gs>
              </a:gsLst>
              <a:lin ang="54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22" name="Oval 67"/>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23" name="Oval 68"/>
            <p:cNvSpPr>
              <a:spLocks noChangeArrowheads="1"/>
            </p:cNvSpPr>
            <p:nvPr/>
          </p:nvSpPr>
          <p:spPr bwMode="gray">
            <a:xfrm>
              <a:off x="2337" y="1939"/>
              <a:ext cx="1096" cy="1098"/>
            </a:xfrm>
            <a:prstGeom prst="ellipse">
              <a:avLst/>
            </a:prstGeom>
            <a:gradFill rotWithShape="1">
              <a:gsLst>
                <a:gs pos="0">
                  <a:srgbClr val="21B3E1"/>
                </a:gs>
                <a:gs pos="100000">
                  <a:srgbClr val="10576D"/>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vi-VN"/>
            </a:p>
          </p:txBody>
        </p:sp>
      </p:grpSp>
      <p:grpSp>
        <p:nvGrpSpPr>
          <p:cNvPr id="24" name="Group 69"/>
          <p:cNvGrpSpPr>
            <a:grpSpLocks/>
          </p:cNvGrpSpPr>
          <p:nvPr/>
        </p:nvGrpSpPr>
        <p:grpSpPr bwMode="auto">
          <a:xfrm>
            <a:off x="1202773" y="4792807"/>
            <a:ext cx="381000" cy="381000"/>
            <a:chOff x="2078" y="1680"/>
            <a:chExt cx="1615" cy="1615"/>
          </a:xfrm>
        </p:grpSpPr>
        <p:sp>
          <p:nvSpPr>
            <p:cNvPr id="25" name="Oval 70"/>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26" name="Oval 71"/>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27" name="Oval 72"/>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28" name="Oval 73"/>
            <p:cNvSpPr>
              <a:spLocks noChangeArrowheads="1"/>
            </p:cNvSpPr>
            <p:nvPr/>
          </p:nvSpPr>
          <p:spPr bwMode="gray">
            <a:xfrm>
              <a:off x="2254" y="1856"/>
              <a:ext cx="1262" cy="1264"/>
            </a:xfrm>
            <a:prstGeom prst="ellipse">
              <a:avLst/>
            </a:prstGeom>
            <a:gradFill rotWithShape="1">
              <a:gsLst>
                <a:gs pos="0">
                  <a:srgbClr val="000000"/>
                </a:gs>
                <a:gs pos="100000">
                  <a:srgbClr val="8D67E1"/>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29" name="Oval 74"/>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30" name="Oval 75"/>
            <p:cNvSpPr>
              <a:spLocks noChangeArrowheads="1"/>
            </p:cNvSpPr>
            <p:nvPr/>
          </p:nvSpPr>
          <p:spPr bwMode="gray">
            <a:xfrm>
              <a:off x="2337" y="1939"/>
              <a:ext cx="1096" cy="1098"/>
            </a:xfrm>
            <a:prstGeom prst="ellipse">
              <a:avLst/>
            </a:prstGeom>
            <a:gradFill rotWithShape="1">
              <a:gsLst>
                <a:gs pos="0">
                  <a:srgbClr val="8D67E1"/>
                </a:gs>
                <a:gs pos="100000">
                  <a:srgbClr val="45326D"/>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vi-VN"/>
            </a:p>
          </p:txBody>
        </p:sp>
      </p:grpSp>
      <p:sp>
        <p:nvSpPr>
          <p:cNvPr id="31" name="AutoShape 44"/>
          <p:cNvSpPr>
            <a:spLocks noChangeArrowheads="1"/>
          </p:cNvSpPr>
          <p:nvPr/>
        </p:nvSpPr>
        <p:spPr bwMode="gray">
          <a:xfrm>
            <a:off x="2305326" y="3702951"/>
            <a:ext cx="5695674"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r>
              <a:rPr lang="en-US" sz="1900" b="1">
                <a:solidFill>
                  <a:srgbClr val="002060"/>
                </a:solidFill>
                <a:latin typeface="Arial" pitchFamily="34" charset="0"/>
                <a:cs typeface="Arial" pitchFamily="34" charset="0"/>
              </a:rPr>
              <a:t>Loại điều tra, phương pháp thu thập thông tin</a:t>
            </a:r>
          </a:p>
        </p:txBody>
      </p:sp>
      <p:grpSp>
        <p:nvGrpSpPr>
          <p:cNvPr id="32" name="Group 69"/>
          <p:cNvGrpSpPr>
            <a:grpSpLocks/>
          </p:cNvGrpSpPr>
          <p:nvPr/>
        </p:nvGrpSpPr>
        <p:grpSpPr bwMode="auto">
          <a:xfrm>
            <a:off x="1916194" y="3717994"/>
            <a:ext cx="381000" cy="381000"/>
            <a:chOff x="2078" y="1680"/>
            <a:chExt cx="1615" cy="1615"/>
          </a:xfrm>
        </p:grpSpPr>
        <p:sp>
          <p:nvSpPr>
            <p:cNvPr id="33" name="Oval 70"/>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34" name="Oval 71"/>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35" name="Oval 72"/>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36" name="Oval 73"/>
            <p:cNvSpPr>
              <a:spLocks noChangeArrowheads="1"/>
            </p:cNvSpPr>
            <p:nvPr/>
          </p:nvSpPr>
          <p:spPr bwMode="gray">
            <a:xfrm>
              <a:off x="2254" y="1856"/>
              <a:ext cx="1262" cy="1264"/>
            </a:xfrm>
            <a:prstGeom prst="ellipse">
              <a:avLst/>
            </a:prstGeom>
            <a:gradFill rotWithShape="1">
              <a:gsLst>
                <a:gs pos="0">
                  <a:srgbClr val="000000"/>
                </a:gs>
                <a:gs pos="100000">
                  <a:srgbClr val="8D67E1"/>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37" name="Oval 74"/>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38" name="Oval 75"/>
            <p:cNvSpPr>
              <a:spLocks noChangeArrowheads="1"/>
            </p:cNvSpPr>
            <p:nvPr/>
          </p:nvSpPr>
          <p:spPr bwMode="gray">
            <a:xfrm>
              <a:off x="2334" y="1936"/>
              <a:ext cx="1097" cy="1104"/>
            </a:xfrm>
            <a:prstGeom prst="ellipse">
              <a:avLst/>
            </a:prstGeom>
            <a:solidFill>
              <a:schemeClr val="tx1">
                <a:lumMod val="60000"/>
                <a:lumOff val="40000"/>
              </a:schemeClr>
            </a:solidFill>
            <a:ln w="38100" algn="ctr">
              <a:noFill/>
              <a:round/>
              <a:headEnd/>
              <a:tailEnd/>
            </a:ln>
          </p:spPr>
          <p:txBody>
            <a:bodyPr anchor="ctr">
              <a:spAutoFit/>
            </a:bodyPr>
            <a:lstStyle/>
            <a:p>
              <a:pPr>
                <a:defRPr/>
              </a:pPr>
              <a:endParaRPr lang="en-US"/>
            </a:p>
          </p:txBody>
        </p:sp>
      </p:grpSp>
      <p:sp>
        <p:nvSpPr>
          <p:cNvPr id="39" name="AutoShape 44"/>
          <p:cNvSpPr>
            <a:spLocks noChangeArrowheads="1"/>
          </p:cNvSpPr>
          <p:nvPr/>
        </p:nvSpPr>
        <p:spPr bwMode="gray">
          <a:xfrm>
            <a:off x="808544" y="5386539"/>
            <a:ext cx="3714750"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r>
              <a:rPr lang="en-US" sz="1900" b="1" smtClean="0">
                <a:solidFill>
                  <a:srgbClr val="002060"/>
                </a:solidFill>
                <a:latin typeface="Arial" pitchFamily="34" charset="0"/>
                <a:cs typeface="Arial" pitchFamily="34" charset="0"/>
              </a:rPr>
              <a:t>Hướng dẫn điền phiếu</a:t>
            </a:r>
            <a:endParaRPr lang="en-US" sz="1900" b="1">
              <a:solidFill>
                <a:srgbClr val="002060"/>
              </a:solidFill>
              <a:latin typeface="Arial" pitchFamily="34" charset="0"/>
              <a:cs typeface="Arial" pitchFamily="34" charset="0"/>
            </a:endParaRPr>
          </a:p>
        </p:txBody>
      </p:sp>
      <p:sp>
        <p:nvSpPr>
          <p:cNvPr id="40" name="Rectangle 46"/>
          <p:cNvSpPr>
            <a:spLocks noChangeArrowheads="1"/>
          </p:cNvSpPr>
          <p:nvPr/>
        </p:nvSpPr>
        <p:spPr bwMode="auto">
          <a:xfrm>
            <a:off x="2181373" y="1942707"/>
            <a:ext cx="4752826"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b="1">
                <a:solidFill>
                  <a:srgbClr val="002060"/>
                </a:solidFill>
              </a:rPr>
              <a:t>Thời điểm, thời kỳ và thời gian điều tra</a:t>
            </a:r>
          </a:p>
        </p:txBody>
      </p:sp>
      <p:sp>
        <p:nvSpPr>
          <p:cNvPr id="41" name="AutoShape 46"/>
          <p:cNvSpPr>
            <a:spLocks noChangeArrowheads="1"/>
          </p:cNvSpPr>
          <p:nvPr/>
        </p:nvSpPr>
        <p:spPr bwMode="gray">
          <a:xfrm>
            <a:off x="991414" y="838200"/>
            <a:ext cx="2669097"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r>
              <a:rPr lang="en-US" sz="1900" b="1">
                <a:solidFill>
                  <a:srgbClr val="002060"/>
                </a:solidFill>
                <a:latin typeface="Arial" pitchFamily="34" charset="0"/>
                <a:cs typeface="Arial" pitchFamily="34" charset="0"/>
              </a:rPr>
              <a:t>Mục đích điều tra</a:t>
            </a:r>
          </a:p>
        </p:txBody>
      </p:sp>
      <p:sp>
        <p:nvSpPr>
          <p:cNvPr id="42" name="AutoShape 46"/>
          <p:cNvSpPr>
            <a:spLocks noChangeArrowheads="1"/>
          </p:cNvSpPr>
          <p:nvPr/>
        </p:nvSpPr>
        <p:spPr bwMode="gray">
          <a:xfrm>
            <a:off x="2230713" y="2478892"/>
            <a:ext cx="4802046"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r>
              <a:rPr lang="en-US" sz="1900" b="1" smtClean="0">
                <a:solidFill>
                  <a:srgbClr val="002060"/>
                </a:solidFill>
                <a:latin typeface="Arial" pitchFamily="34" charset="0"/>
                <a:cs typeface="Arial" pitchFamily="34" charset="0"/>
              </a:rPr>
              <a:t>   Nội </a:t>
            </a:r>
            <a:r>
              <a:rPr lang="en-US" sz="1900" b="1">
                <a:solidFill>
                  <a:srgbClr val="002060"/>
                </a:solidFill>
                <a:latin typeface="Arial" pitchFamily="34" charset="0"/>
                <a:cs typeface="Arial" pitchFamily="34" charset="0"/>
              </a:rPr>
              <a:t>dung điều tra, Phiếu điều tra</a:t>
            </a:r>
          </a:p>
        </p:txBody>
      </p:sp>
      <p:grpSp>
        <p:nvGrpSpPr>
          <p:cNvPr id="43" name="Group 62"/>
          <p:cNvGrpSpPr>
            <a:grpSpLocks/>
          </p:cNvGrpSpPr>
          <p:nvPr/>
        </p:nvGrpSpPr>
        <p:grpSpPr bwMode="auto">
          <a:xfrm>
            <a:off x="1872909" y="2529935"/>
            <a:ext cx="381000" cy="381000"/>
            <a:chOff x="2078" y="1680"/>
            <a:chExt cx="1615" cy="1615"/>
          </a:xfrm>
        </p:grpSpPr>
        <p:sp>
          <p:nvSpPr>
            <p:cNvPr id="44" name="Oval 6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45" name="Oval 6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46" name="Oval 65"/>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47" name="Oval 66"/>
            <p:cNvSpPr>
              <a:spLocks noChangeArrowheads="1"/>
            </p:cNvSpPr>
            <p:nvPr/>
          </p:nvSpPr>
          <p:spPr bwMode="gray">
            <a:xfrm>
              <a:off x="2254" y="1856"/>
              <a:ext cx="1262" cy="1264"/>
            </a:xfrm>
            <a:prstGeom prst="ellipse">
              <a:avLst/>
            </a:prstGeom>
            <a:gradFill rotWithShape="1">
              <a:gsLst>
                <a:gs pos="0">
                  <a:srgbClr val="21B3E1"/>
                </a:gs>
                <a:gs pos="100000">
                  <a:srgbClr val="0F5368"/>
                </a:gs>
              </a:gsLst>
              <a:lin ang="54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48" name="Oval 67"/>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49" name="Oval 68"/>
            <p:cNvSpPr>
              <a:spLocks noChangeArrowheads="1"/>
            </p:cNvSpPr>
            <p:nvPr/>
          </p:nvSpPr>
          <p:spPr bwMode="gray">
            <a:xfrm>
              <a:off x="2337" y="1939"/>
              <a:ext cx="1096" cy="1098"/>
            </a:xfrm>
            <a:prstGeom prst="ellipse">
              <a:avLst/>
            </a:prstGeom>
            <a:gradFill rotWithShape="1">
              <a:gsLst>
                <a:gs pos="0">
                  <a:srgbClr val="21B3E1"/>
                </a:gs>
                <a:gs pos="100000">
                  <a:srgbClr val="10576D"/>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vi-VN"/>
            </a:p>
          </p:txBody>
        </p:sp>
      </p:grpSp>
      <p:grpSp>
        <p:nvGrpSpPr>
          <p:cNvPr id="50" name="Group 55"/>
          <p:cNvGrpSpPr>
            <a:grpSpLocks/>
          </p:cNvGrpSpPr>
          <p:nvPr/>
        </p:nvGrpSpPr>
        <p:grpSpPr bwMode="auto">
          <a:xfrm>
            <a:off x="1298851" y="1520815"/>
            <a:ext cx="381000" cy="381000"/>
            <a:chOff x="2078" y="1680"/>
            <a:chExt cx="1615" cy="1615"/>
          </a:xfrm>
        </p:grpSpPr>
        <p:sp>
          <p:nvSpPr>
            <p:cNvPr id="51" name="Oval 5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52" name="Oval 57"/>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53" name="Oval 58"/>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54" name="Oval 59"/>
            <p:cNvSpPr>
              <a:spLocks noChangeArrowheads="1"/>
            </p:cNvSpPr>
            <p:nvPr/>
          </p:nvSpPr>
          <p:spPr bwMode="gray">
            <a:xfrm>
              <a:off x="2254" y="1856"/>
              <a:ext cx="1262" cy="1264"/>
            </a:xfrm>
            <a:prstGeom prst="ellipse">
              <a:avLst/>
            </a:prstGeom>
            <a:gradFill rotWithShape="1">
              <a:gsLst>
                <a:gs pos="0">
                  <a:srgbClr val="000000"/>
                </a:gs>
                <a:gs pos="100000">
                  <a:srgbClr val="48BE67"/>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55" name="Oval 60"/>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56" name="Oval 61"/>
            <p:cNvSpPr>
              <a:spLocks noChangeArrowheads="1"/>
            </p:cNvSpPr>
            <p:nvPr/>
          </p:nvSpPr>
          <p:spPr bwMode="gray">
            <a:xfrm>
              <a:off x="2337" y="1939"/>
              <a:ext cx="1096" cy="1098"/>
            </a:xfrm>
            <a:prstGeom prst="ellipse">
              <a:avLst/>
            </a:prstGeom>
            <a:gradFill rotWithShape="1">
              <a:gsLst>
                <a:gs pos="0">
                  <a:srgbClr val="48BE67"/>
                </a:gs>
                <a:gs pos="100000">
                  <a:srgbClr val="235C32"/>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vi-VN"/>
            </a:p>
          </p:txBody>
        </p:sp>
      </p:grpSp>
      <p:grpSp>
        <p:nvGrpSpPr>
          <p:cNvPr id="57" name="Group 62"/>
          <p:cNvGrpSpPr>
            <a:grpSpLocks/>
          </p:cNvGrpSpPr>
          <p:nvPr/>
        </p:nvGrpSpPr>
        <p:grpSpPr bwMode="auto">
          <a:xfrm>
            <a:off x="635768" y="1059763"/>
            <a:ext cx="381000" cy="381000"/>
            <a:chOff x="2078" y="1680"/>
            <a:chExt cx="1615" cy="1615"/>
          </a:xfrm>
        </p:grpSpPr>
        <p:sp>
          <p:nvSpPr>
            <p:cNvPr id="58" name="Oval 6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59" name="Oval 6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60" name="Oval 65"/>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61" name="Oval 66"/>
            <p:cNvSpPr>
              <a:spLocks noChangeArrowheads="1"/>
            </p:cNvSpPr>
            <p:nvPr/>
          </p:nvSpPr>
          <p:spPr bwMode="gray">
            <a:xfrm>
              <a:off x="2254" y="1856"/>
              <a:ext cx="1262" cy="1264"/>
            </a:xfrm>
            <a:prstGeom prst="ellipse">
              <a:avLst/>
            </a:prstGeom>
            <a:gradFill rotWithShape="1">
              <a:gsLst>
                <a:gs pos="0">
                  <a:srgbClr val="21B3E1"/>
                </a:gs>
                <a:gs pos="100000">
                  <a:srgbClr val="0F5368"/>
                </a:gs>
              </a:gsLst>
              <a:lin ang="54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62" name="Oval 67"/>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63" name="Oval 68"/>
            <p:cNvSpPr>
              <a:spLocks noChangeArrowheads="1"/>
            </p:cNvSpPr>
            <p:nvPr/>
          </p:nvSpPr>
          <p:spPr bwMode="gray">
            <a:xfrm>
              <a:off x="2337" y="1939"/>
              <a:ext cx="1096" cy="1098"/>
            </a:xfrm>
            <a:prstGeom prst="ellipse">
              <a:avLst/>
            </a:prstGeom>
            <a:gradFill rotWithShape="1">
              <a:gsLst>
                <a:gs pos="0">
                  <a:srgbClr val="21B3E1"/>
                </a:gs>
                <a:gs pos="100000">
                  <a:srgbClr val="10576D"/>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vi-VN"/>
            </a:p>
          </p:txBody>
        </p:sp>
      </p:grpSp>
      <p:sp>
        <p:nvSpPr>
          <p:cNvPr id="64" name="AutoShape 46"/>
          <p:cNvSpPr>
            <a:spLocks noChangeArrowheads="1"/>
          </p:cNvSpPr>
          <p:nvPr/>
        </p:nvSpPr>
        <p:spPr bwMode="gray">
          <a:xfrm>
            <a:off x="2030118" y="4282405"/>
            <a:ext cx="5132682"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r>
              <a:rPr lang="en-US" sz="1900" b="1">
                <a:solidFill>
                  <a:srgbClr val="002060"/>
                </a:solidFill>
                <a:latin typeface="Arial" pitchFamily="34" charset="0"/>
                <a:cs typeface="Arial" pitchFamily="34" charset="0"/>
              </a:rPr>
              <a:t>Phương pháp xử lý thông  tin, tổng hợp </a:t>
            </a:r>
          </a:p>
        </p:txBody>
      </p:sp>
      <p:grpSp>
        <p:nvGrpSpPr>
          <p:cNvPr id="65" name="Group 69"/>
          <p:cNvGrpSpPr>
            <a:grpSpLocks/>
          </p:cNvGrpSpPr>
          <p:nvPr/>
        </p:nvGrpSpPr>
        <p:grpSpPr bwMode="auto">
          <a:xfrm>
            <a:off x="1668498" y="1972856"/>
            <a:ext cx="381000" cy="381000"/>
            <a:chOff x="2078" y="1680"/>
            <a:chExt cx="1615" cy="1615"/>
          </a:xfrm>
        </p:grpSpPr>
        <p:sp>
          <p:nvSpPr>
            <p:cNvPr id="66" name="Oval 70"/>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67" name="Oval 71"/>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68" name="Oval 72"/>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69" name="Oval 73"/>
            <p:cNvSpPr>
              <a:spLocks noChangeArrowheads="1"/>
            </p:cNvSpPr>
            <p:nvPr/>
          </p:nvSpPr>
          <p:spPr bwMode="gray">
            <a:xfrm>
              <a:off x="2254" y="1856"/>
              <a:ext cx="1262" cy="1264"/>
            </a:xfrm>
            <a:prstGeom prst="ellipse">
              <a:avLst/>
            </a:prstGeom>
            <a:gradFill rotWithShape="1">
              <a:gsLst>
                <a:gs pos="0">
                  <a:srgbClr val="000000"/>
                </a:gs>
                <a:gs pos="100000">
                  <a:srgbClr val="8D67E1"/>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70" name="Oval 74"/>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71" name="Oval 75"/>
            <p:cNvSpPr>
              <a:spLocks noChangeArrowheads="1"/>
            </p:cNvSpPr>
            <p:nvPr/>
          </p:nvSpPr>
          <p:spPr bwMode="gray">
            <a:xfrm>
              <a:off x="2337" y="1939"/>
              <a:ext cx="1096" cy="1098"/>
            </a:xfrm>
            <a:prstGeom prst="ellipse">
              <a:avLst/>
            </a:prstGeom>
            <a:gradFill rotWithShape="1">
              <a:gsLst>
                <a:gs pos="0">
                  <a:srgbClr val="8D67E1"/>
                </a:gs>
                <a:gs pos="100000">
                  <a:srgbClr val="45326D"/>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vi-VN"/>
            </a:p>
          </p:txBody>
        </p:sp>
      </p:grpSp>
      <p:sp>
        <p:nvSpPr>
          <p:cNvPr id="72" name="AutoShape 46"/>
          <p:cNvSpPr>
            <a:spLocks noChangeArrowheads="1"/>
          </p:cNvSpPr>
          <p:nvPr/>
        </p:nvSpPr>
        <p:spPr bwMode="gray">
          <a:xfrm>
            <a:off x="2348156" y="3058868"/>
            <a:ext cx="5729043"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r>
              <a:rPr lang="en-US" sz="1900" b="1">
                <a:solidFill>
                  <a:srgbClr val="002060"/>
                </a:solidFill>
                <a:latin typeface="Arial" pitchFamily="34" charset="0"/>
                <a:cs typeface="Arial" pitchFamily="34" charset="0"/>
              </a:rPr>
              <a:t>Phân loại, danh mục áp dụng cho cuộc điều tra</a:t>
            </a:r>
          </a:p>
        </p:txBody>
      </p:sp>
      <p:sp>
        <p:nvSpPr>
          <p:cNvPr id="73" name="AutoShape 44"/>
          <p:cNvSpPr>
            <a:spLocks noChangeArrowheads="1"/>
          </p:cNvSpPr>
          <p:nvPr/>
        </p:nvSpPr>
        <p:spPr bwMode="gray">
          <a:xfrm>
            <a:off x="1610739" y="4842908"/>
            <a:ext cx="2738437" cy="432000"/>
          </a:xfrm>
          <a:prstGeom prst="roundRect">
            <a:avLst>
              <a:gd name="adj" fmla="val 50000"/>
            </a:avLst>
          </a:prstGeom>
          <a:noFill/>
          <a:ln w="28575" algn="ctr">
            <a:solidFill>
              <a:schemeClr val="bg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r>
              <a:rPr lang="en-US" sz="1900" b="1">
                <a:solidFill>
                  <a:srgbClr val="002060"/>
                </a:solidFill>
                <a:latin typeface="Arial" pitchFamily="34" charset="0"/>
                <a:cs typeface="Arial" pitchFamily="34" charset="0"/>
              </a:rPr>
              <a:t>Kế hoạch tiến hành</a:t>
            </a:r>
          </a:p>
        </p:txBody>
      </p:sp>
      <p:grpSp>
        <p:nvGrpSpPr>
          <p:cNvPr id="74" name="Group 55"/>
          <p:cNvGrpSpPr>
            <a:grpSpLocks/>
          </p:cNvGrpSpPr>
          <p:nvPr/>
        </p:nvGrpSpPr>
        <p:grpSpPr bwMode="auto">
          <a:xfrm>
            <a:off x="506370" y="5221185"/>
            <a:ext cx="381000" cy="381000"/>
            <a:chOff x="2078" y="1680"/>
            <a:chExt cx="1615" cy="1615"/>
          </a:xfrm>
        </p:grpSpPr>
        <p:sp>
          <p:nvSpPr>
            <p:cNvPr id="75" name="Oval 5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p>
              <a:endParaRPr lang="vi-VN"/>
            </a:p>
          </p:txBody>
        </p:sp>
        <p:sp>
          <p:nvSpPr>
            <p:cNvPr id="76" name="Oval 57"/>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vi-VN"/>
            </a:p>
          </p:txBody>
        </p:sp>
        <p:sp>
          <p:nvSpPr>
            <p:cNvPr id="77" name="Oval 58"/>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cs typeface="+mn-cs"/>
              </a:endParaRPr>
            </a:p>
          </p:txBody>
        </p:sp>
        <p:sp>
          <p:nvSpPr>
            <p:cNvPr id="78" name="Oval 59"/>
            <p:cNvSpPr>
              <a:spLocks noChangeArrowheads="1"/>
            </p:cNvSpPr>
            <p:nvPr/>
          </p:nvSpPr>
          <p:spPr bwMode="gray">
            <a:xfrm>
              <a:off x="2254" y="1856"/>
              <a:ext cx="1262" cy="1264"/>
            </a:xfrm>
            <a:prstGeom prst="ellipse">
              <a:avLst/>
            </a:prstGeom>
            <a:gradFill rotWithShape="1">
              <a:gsLst>
                <a:gs pos="0">
                  <a:srgbClr val="000000"/>
                </a:gs>
                <a:gs pos="100000">
                  <a:srgbClr val="48BE67"/>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vi-VN"/>
            </a:p>
          </p:txBody>
        </p:sp>
        <p:sp>
          <p:nvSpPr>
            <p:cNvPr id="79" name="Oval 60"/>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cs typeface="+mn-cs"/>
              </a:endParaRPr>
            </a:p>
          </p:txBody>
        </p:sp>
        <p:sp>
          <p:nvSpPr>
            <p:cNvPr id="80" name="Oval 61"/>
            <p:cNvSpPr>
              <a:spLocks noChangeArrowheads="1"/>
            </p:cNvSpPr>
            <p:nvPr/>
          </p:nvSpPr>
          <p:spPr bwMode="gray">
            <a:xfrm>
              <a:off x="2337" y="1939"/>
              <a:ext cx="1096" cy="1098"/>
            </a:xfrm>
            <a:prstGeom prst="ellipse">
              <a:avLst/>
            </a:prstGeom>
            <a:gradFill rotWithShape="1">
              <a:gsLst>
                <a:gs pos="0">
                  <a:srgbClr val="48BE67"/>
                </a:gs>
                <a:gs pos="100000">
                  <a:srgbClr val="235C32"/>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vi-VN"/>
            </a:p>
          </p:txBody>
        </p:sp>
      </p:grpSp>
      <p:sp>
        <p:nvSpPr>
          <p:cNvPr id="81" name="Rectangle 80"/>
          <p:cNvSpPr/>
          <p:nvPr/>
        </p:nvSpPr>
        <p:spPr>
          <a:xfrm>
            <a:off x="3105426" y="100280"/>
            <a:ext cx="3733800" cy="661720"/>
          </a:xfrm>
          <a:prstGeom prst="rect">
            <a:avLst/>
          </a:prstGeom>
        </p:spPr>
        <p:txBody>
          <a:bodyPr wrap="square">
            <a:spAutoFit/>
          </a:bodyPr>
          <a:lstStyle/>
          <a:p>
            <a:r>
              <a:rPr lang="en-US" sz="3700" b="1" smtClean="0">
                <a:solidFill>
                  <a:srgbClr val="002060"/>
                </a:solidFill>
                <a:effectLst>
                  <a:outerShdw blurRad="31750" dist="25400" dir="5400000" algn="tl" rotWithShape="0">
                    <a:srgbClr val="000000">
                      <a:alpha val="25000"/>
                    </a:srgbClr>
                  </a:outerShdw>
                </a:effectLst>
                <a:latin typeface="Arial" pitchFamily="34" charset="0"/>
                <a:ea typeface="+mj-ea"/>
                <a:cs typeface="Arial" pitchFamily="34" charset="0"/>
              </a:rPr>
              <a:t>Nội dung chính</a:t>
            </a:r>
            <a:endParaRPr lang="vi-VN" sz="3700" b="1">
              <a:solidFill>
                <a:srgbClr val="002060"/>
              </a:solidFill>
              <a:effectLst>
                <a:outerShdw blurRad="31750" dist="25400" dir="5400000" algn="tl" rotWithShape="0">
                  <a:srgbClr val="000000">
                    <a:alpha val="25000"/>
                  </a:srgbClr>
                </a:outerShdw>
              </a:effectLst>
              <a:latin typeface="Arial" pitchFamily="34" charset="0"/>
              <a:ea typeface="+mj-ea"/>
              <a:cs typeface="Arial" pitchFamily="34" charset="0"/>
            </a:endParaRPr>
          </a:p>
        </p:txBody>
      </p:sp>
    </p:spTree>
    <p:extLst>
      <p:ext uri="{BB962C8B-B14F-4D97-AF65-F5344CB8AC3E}">
        <p14:creationId xmlns:p14="http://schemas.microsoft.com/office/powerpoint/2010/main" val="29025543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5"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6" name="Straight Connector 5"/>
          <p:cNvCxnSpPr/>
          <p:nvPr/>
        </p:nvCxnSpPr>
        <p:spPr>
          <a:xfrm>
            <a:off x="1849" y="733887"/>
            <a:ext cx="9144000" cy="0"/>
          </a:xfrm>
          <a:prstGeom prst="line">
            <a:avLst/>
          </a:prstGeom>
        </p:spPr>
        <p:style>
          <a:lnRef idx="2">
            <a:schemeClr val="accent5"/>
          </a:lnRef>
          <a:fillRef idx="0">
            <a:schemeClr val="accent5"/>
          </a:fillRef>
          <a:effectRef idx="1">
            <a:schemeClr val="accent5"/>
          </a:effectRef>
          <a:fontRef idx="minor">
            <a:schemeClr val="tx1"/>
          </a:fontRef>
        </p:style>
      </p:cxnSp>
      <p:graphicFrame>
        <p:nvGraphicFramePr>
          <p:cNvPr id="3" name="Content Placeholder 2"/>
          <p:cNvGraphicFramePr>
            <a:graphicFrameLocks noGrp="1"/>
          </p:cNvGraphicFramePr>
          <p:nvPr>
            <p:ph idx="1"/>
            <p:extLst>
              <p:ext uri="{D42A27DB-BD31-4B8C-83A1-F6EECF244321}">
                <p14:modId xmlns:p14="http://schemas.microsoft.com/office/powerpoint/2010/main" val="1469591917"/>
              </p:ext>
            </p:extLst>
          </p:nvPr>
        </p:nvGraphicFramePr>
        <p:xfrm>
          <a:off x="623841" y="2209800"/>
          <a:ext cx="7924800" cy="3754551"/>
        </p:xfrm>
        <a:graphic>
          <a:graphicData uri="http://schemas.openxmlformats.org/drawingml/2006/table">
            <a:tbl>
              <a:tblPr firstRow="1" firstCol="1" bandRow="1">
                <a:tableStyleId>{5C22544A-7EE6-4342-B048-85BDC9FD1C3A}</a:tableStyleId>
              </a:tblPr>
              <a:tblGrid>
                <a:gridCol w="532087"/>
                <a:gridCol w="3506513"/>
                <a:gridCol w="1752600"/>
                <a:gridCol w="2133600"/>
              </a:tblGrid>
              <a:tr h="831227">
                <a:tc>
                  <a:txBody>
                    <a:bodyPr/>
                    <a:lstStyle/>
                    <a:p>
                      <a:pPr algn="ctr">
                        <a:lnSpc>
                          <a:spcPct val="115000"/>
                        </a:lnSpc>
                        <a:spcAft>
                          <a:spcPts val="0"/>
                        </a:spcAft>
                        <a:tabLst>
                          <a:tab pos="412750" algn="l"/>
                          <a:tab pos="5850890" algn="l"/>
                        </a:tabLst>
                      </a:pPr>
                      <a:r>
                        <a:rPr lang="en-US" sz="1500">
                          <a:effectLst/>
                          <a:latin typeface="Times New Roman" pitchFamily="18" charset="0"/>
                          <a:cs typeface="Times New Roman" pitchFamily="18" charset="0"/>
                        </a:rPr>
                        <a:t>STT</a:t>
                      </a:r>
                      <a:endParaRPr lang="vi-VN" sz="150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tabLst>
                          <a:tab pos="5850890" algn="l"/>
                        </a:tabLst>
                      </a:pPr>
                      <a:r>
                        <a:rPr lang="en-US" sz="1500">
                          <a:effectLst/>
                          <a:latin typeface="Times New Roman" pitchFamily="18" charset="0"/>
                          <a:cs typeface="Times New Roman" pitchFamily="18" charset="0"/>
                        </a:rPr>
                        <a:t>Tên đơn vị/tổ chức trực thuộc có tư cách pháp nhân</a:t>
                      </a:r>
                      <a:endParaRPr lang="vi-VN" sz="150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tabLst>
                          <a:tab pos="5850890" algn="l"/>
                        </a:tabLst>
                      </a:pPr>
                      <a:r>
                        <a:rPr lang="en-US" sz="1500">
                          <a:effectLst/>
                          <a:latin typeface="Times New Roman" pitchFamily="18" charset="0"/>
                          <a:cs typeface="Times New Roman" pitchFamily="18" charset="0"/>
                        </a:rPr>
                        <a:t>Tên thủ trưởng</a:t>
                      </a:r>
                      <a:endParaRPr lang="vi-VN" sz="150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tabLst>
                          <a:tab pos="5850890" algn="l"/>
                        </a:tabLst>
                      </a:pPr>
                      <a:r>
                        <a:rPr lang="en-US" sz="1500">
                          <a:effectLst/>
                          <a:latin typeface="Times New Roman" pitchFamily="18" charset="0"/>
                          <a:cs typeface="Times New Roman" pitchFamily="18" charset="0"/>
                        </a:rPr>
                        <a:t>Địa chỉ, điện thoại, fax</a:t>
                      </a:r>
                      <a:endParaRPr lang="vi-VN" sz="1500">
                        <a:effectLst/>
                        <a:latin typeface="Times New Roman" pitchFamily="18" charset="0"/>
                        <a:ea typeface="Calibri"/>
                        <a:cs typeface="Times New Roman" pitchFamily="18" charset="0"/>
                      </a:endParaRPr>
                    </a:p>
                  </a:txBody>
                  <a:tcPr marL="68580" marR="68580" marT="0" marB="0" anchor="ctr"/>
                </a:tc>
              </a:tr>
              <a:tr h="408724">
                <a:tc>
                  <a:txBody>
                    <a:bodyPr/>
                    <a:lstStyle/>
                    <a:p>
                      <a:pPr algn="just">
                        <a:lnSpc>
                          <a:spcPct val="115000"/>
                        </a:lnSpc>
                        <a:spcAft>
                          <a:spcPts val="0"/>
                        </a:spcAft>
                        <a:tabLst>
                          <a:tab pos="5850890" algn="l"/>
                        </a:tabLst>
                      </a:pPr>
                      <a:r>
                        <a:rPr lang="en-US" sz="1500">
                          <a:effectLst/>
                          <a:latin typeface="Times New Roman" pitchFamily="18" charset="0"/>
                          <a:cs typeface="Times New Roman" pitchFamily="18" charset="0"/>
                        </a:rPr>
                        <a:t>1.</a:t>
                      </a:r>
                      <a:endParaRPr lang="vi-VN" sz="1500">
                        <a:effectLst/>
                        <a:latin typeface="Times New Roman" pitchFamily="18" charset="0"/>
                        <a:ea typeface="Calibri"/>
                        <a:cs typeface="Times New Roman" pitchFamily="18" charset="0"/>
                      </a:endParaRPr>
                    </a:p>
                  </a:txBody>
                  <a:tcPr marL="68580" marR="68580" marT="0" marB="0"/>
                </a:tc>
                <a:tc>
                  <a:txBody>
                    <a:bodyPr/>
                    <a:lstStyle/>
                    <a:p>
                      <a:pPr marL="0" indent="0" algn="l">
                        <a:lnSpc>
                          <a:spcPct val="125000"/>
                        </a:lnSpc>
                        <a:spcBef>
                          <a:spcPts val="600"/>
                        </a:spcBef>
                        <a:spcAft>
                          <a:spcPts val="0"/>
                        </a:spcAft>
                      </a:pPr>
                      <a:r>
                        <a:rPr lang="en-US" sz="1500">
                          <a:effectLst/>
                          <a:latin typeface="Times New Roman"/>
                          <a:ea typeface="Times New Roman"/>
                          <a:cs typeface="Times New Roman"/>
                        </a:rPr>
                        <a:t>Trung tâm Công nghệ Laser</a:t>
                      </a:r>
                      <a:endParaRPr lang="vi-VN" sz="1500">
                        <a:effectLst/>
                        <a:latin typeface="Times New Roman"/>
                        <a:ea typeface="Times New Roman"/>
                        <a:cs typeface="Times New Roman"/>
                      </a:endParaRPr>
                    </a:p>
                  </a:txBody>
                  <a:tcPr marL="68580" marR="68580" marT="0" marB="0"/>
                </a:tc>
                <a:tc>
                  <a:txBody>
                    <a:bodyPr/>
                    <a:lstStyle/>
                    <a:p>
                      <a:pPr marL="0" indent="0" algn="l">
                        <a:lnSpc>
                          <a:spcPct val="125000"/>
                        </a:lnSpc>
                        <a:spcBef>
                          <a:spcPts val="600"/>
                        </a:spcBef>
                        <a:spcAft>
                          <a:spcPts val="0"/>
                        </a:spcAft>
                      </a:pPr>
                      <a:r>
                        <a:rPr lang="en-US" sz="1500">
                          <a:effectLst/>
                          <a:latin typeface="Times New Roman"/>
                          <a:ea typeface="Times New Roman"/>
                          <a:cs typeface="Times New Roman"/>
                        </a:rPr>
                        <a:t>Giang Mạnh Khôi</a:t>
                      </a:r>
                      <a:endParaRPr lang="vi-VN" sz="1500">
                        <a:effectLst/>
                        <a:latin typeface="Times New Roman"/>
                        <a:ea typeface="Times New Roman"/>
                        <a:cs typeface="Times New Roman"/>
                      </a:endParaRPr>
                    </a:p>
                  </a:txBody>
                  <a:tcPr marL="68580" marR="68580" marT="0" marB="0"/>
                </a:tc>
                <a:tc>
                  <a:txBody>
                    <a:bodyPr/>
                    <a:lstStyle/>
                    <a:p>
                      <a:pPr marL="0" indent="0" algn="l">
                        <a:lnSpc>
                          <a:spcPct val="125000"/>
                        </a:lnSpc>
                        <a:spcBef>
                          <a:spcPts val="600"/>
                        </a:spcBef>
                        <a:spcAft>
                          <a:spcPts val="0"/>
                        </a:spcAft>
                      </a:pPr>
                      <a:r>
                        <a:rPr lang="en-US" sz="1500">
                          <a:effectLst/>
                          <a:latin typeface="Times New Roman"/>
                          <a:ea typeface="Times New Roman"/>
                          <a:cs typeface="Times New Roman"/>
                        </a:rPr>
                        <a:t>Địa chỉ: C6 Thanh Xuân Bắc, Thanh Xuân, Hà Nội</a:t>
                      </a:r>
                      <a:endParaRPr lang="vi-VN" sz="1500">
                        <a:effectLst/>
                        <a:latin typeface="Times New Roman"/>
                        <a:ea typeface="Times New Roman"/>
                        <a:cs typeface="Times New Roman"/>
                      </a:endParaRPr>
                    </a:p>
                    <a:p>
                      <a:pPr marL="0" indent="0" algn="l">
                        <a:lnSpc>
                          <a:spcPct val="125000"/>
                        </a:lnSpc>
                        <a:spcBef>
                          <a:spcPts val="600"/>
                        </a:spcBef>
                        <a:spcAft>
                          <a:spcPts val="0"/>
                        </a:spcAft>
                      </a:pPr>
                      <a:r>
                        <a:rPr lang="en-US" sz="1500">
                          <a:effectLst/>
                          <a:latin typeface="Times New Roman"/>
                          <a:ea typeface="Times New Roman"/>
                          <a:cs typeface="Times New Roman"/>
                        </a:rPr>
                        <a:t>Điện thoại: 024 38549064 </a:t>
                      </a:r>
                      <a:endParaRPr lang="vi-VN" sz="1500">
                        <a:effectLst/>
                        <a:latin typeface="Times New Roman"/>
                        <a:ea typeface="Times New Roman"/>
                        <a:cs typeface="Times New Roman"/>
                      </a:endParaRPr>
                    </a:p>
                    <a:p>
                      <a:pPr marL="0" indent="0" algn="l">
                        <a:lnSpc>
                          <a:spcPct val="125000"/>
                        </a:lnSpc>
                        <a:spcBef>
                          <a:spcPts val="600"/>
                        </a:spcBef>
                        <a:spcAft>
                          <a:spcPts val="0"/>
                        </a:spcAft>
                      </a:pPr>
                      <a:r>
                        <a:rPr lang="en-US" sz="1500">
                          <a:effectLst/>
                          <a:latin typeface="Times New Roman"/>
                          <a:ea typeface="Times New Roman"/>
                          <a:cs typeface="Times New Roman"/>
                        </a:rPr>
                        <a:t>Fax: 024 38549262</a:t>
                      </a:r>
                      <a:endParaRPr lang="vi-VN" sz="1500">
                        <a:effectLst/>
                        <a:latin typeface="Times New Roman"/>
                        <a:ea typeface="Times New Roman"/>
                        <a:cs typeface="Times New Roman"/>
                      </a:endParaRPr>
                    </a:p>
                  </a:txBody>
                  <a:tcPr marL="68580" marR="68580" marT="0" marB="0"/>
                </a:tc>
              </a:tr>
              <a:tr h="408724">
                <a:tc>
                  <a:txBody>
                    <a:bodyPr/>
                    <a:lstStyle/>
                    <a:p>
                      <a:pPr algn="just">
                        <a:lnSpc>
                          <a:spcPct val="115000"/>
                        </a:lnSpc>
                        <a:spcAft>
                          <a:spcPts val="0"/>
                        </a:spcAft>
                        <a:tabLst>
                          <a:tab pos="5850890" algn="l"/>
                        </a:tabLst>
                      </a:pPr>
                      <a:r>
                        <a:rPr lang="en-US" sz="1500">
                          <a:effectLst/>
                          <a:latin typeface="Times New Roman" pitchFamily="18" charset="0"/>
                          <a:cs typeface="Times New Roman" pitchFamily="18" charset="0"/>
                        </a:rPr>
                        <a:t>2.</a:t>
                      </a:r>
                      <a:endParaRPr lang="vi-VN" sz="1500">
                        <a:effectLst/>
                        <a:latin typeface="Times New Roman" pitchFamily="18" charset="0"/>
                        <a:ea typeface="Calibri"/>
                        <a:cs typeface="Times New Roman" pitchFamily="18" charset="0"/>
                      </a:endParaRPr>
                    </a:p>
                  </a:txBody>
                  <a:tcPr marL="68580" marR="68580" marT="0" marB="0"/>
                </a:tc>
                <a:tc>
                  <a:txBody>
                    <a:bodyPr/>
                    <a:lstStyle/>
                    <a:p>
                      <a:pPr marL="0" indent="0" algn="l">
                        <a:lnSpc>
                          <a:spcPct val="125000"/>
                        </a:lnSpc>
                        <a:spcBef>
                          <a:spcPts val="600"/>
                        </a:spcBef>
                        <a:spcAft>
                          <a:spcPts val="0"/>
                        </a:spcAft>
                      </a:pPr>
                      <a:r>
                        <a:rPr lang="en-US" sz="1500">
                          <a:effectLst/>
                          <a:latin typeface="Times New Roman"/>
                          <a:ea typeface="Times New Roman"/>
                          <a:cs typeface="Times New Roman"/>
                        </a:rPr>
                        <a:t>Trung tâm Công nghệ vi điện tử và tin học</a:t>
                      </a:r>
                      <a:endParaRPr lang="vi-VN" sz="1500">
                        <a:effectLst/>
                        <a:latin typeface="Times New Roman"/>
                        <a:ea typeface="Times New Roman"/>
                        <a:cs typeface="Times New Roman"/>
                      </a:endParaRPr>
                    </a:p>
                  </a:txBody>
                  <a:tcPr marL="68580" marR="68580" marT="0" marB="0"/>
                </a:tc>
                <a:tc>
                  <a:txBody>
                    <a:bodyPr/>
                    <a:lstStyle/>
                    <a:p>
                      <a:pPr marL="0" indent="0" algn="l">
                        <a:lnSpc>
                          <a:spcPct val="125000"/>
                        </a:lnSpc>
                        <a:spcBef>
                          <a:spcPts val="600"/>
                        </a:spcBef>
                        <a:spcAft>
                          <a:spcPts val="0"/>
                        </a:spcAft>
                      </a:pPr>
                      <a:r>
                        <a:rPr lang="en-US" sz="1500">
                          <a:effectLst/>
                          <a:latin typeface="Times New Roman"/>
                          <a:ea typeface="Times New Roman"/>
                          <a:cs typeface="Times New Roman"/>
                        </a:rPr>
                        <a:t>Nguyễn Trần Hậu</a:t>
                      </a:r>
                      <a:endParaRPr lang="vi-VN" sz="1500">
                        <a:effectLst/>
                        <a:latin typeface="Times New Roman"/>
                        <a:ea typeface="Times New Roman"/>
                        <a:cs typeface="Times New Roman"/>
                      </a:endParaRPr>
                    </a:p>
                  </a:txBody>
                  <a:tcPr marL="68580" marR="68580" marT="0" marB="0"/>
                </a:tc>
                <a:tc>
                  <a:txBody>
                    <a:bodyPr/>
                    <a:lstStyle/>
                    <a:p>
                      <a:pPr marL="0" indent="0" algn="l">
                        <a:lnSpc>
                          <a:spcPct val="125000"/>
                        </a:lnSpc>
                        <a:spcBef>
                          <a:spcPts val="600"/>
                        </a:spcBef>
                        <a:spcAft>
                          <a:spcPts val="0"/>
                        </a:spcAft>
                      </a:pPr>
                      <a:r>
                        <a:rPr lang="en-US" sz="1500">
                          <a:effectLst/>
                          <a:latin typeface="Times New Roman"/>
                          <a:ea typeface="Times New Roman"/>
                          <a:cs typeface="Times New Roman"/>
                        </a:rPr>
                        <a:t>Địa chỉ: Tầng 4, Nhà C6 Thanh Xuân Bắc, Thanh Xuân, Hà Nội</a:t>
                      </a:r>
                      <a:endParaRPr lang="vi-VN" sz="1500">
                        <a:effectLst/>
                        <a:latin typeface="Times New Roman"/>
                        <a:ea typeface="Times New Roman"/>
                        <a:cs typeface="Times New Roman"/>
                      </a:endParaRPr>
                    </a:p>
                    <a:p>
                      <a:pPr marL="0" indent="0" algn="l">
                        <a:lnSpc>
                          <a:spcPct val="125000"/>
                        </a:lnSpc>
                        <a:spcBef>
                          <a:spcPts val="600"/>
                        </a:spcBef>
                        <a:spcAft>
                          <a:spcPts val="0"/>
                        </a:spcAft>
                      </a:pPr>
                      <a:r>
                        <a:rPr lang="en-US" sz="1500">
                          <a:effectLst/>
                          <a:latin typeface="Times New Roman"/>
                          <a:ea typeface="Times New Roman"/>
                          <a:cs typeface="Times New Roman"/>
                        </a:rPr>
                        <a:t>Điện thoại: 024 35540463</a:t>
                      </a:r>
                      <a:endParaRPr lang="vi-VN" sz="1500">
                        <a:effectLst/>
                        <a:latin typeface="Times New Roman"/>
                        <a:ea typeface="Times New Roman"/>
                        <a:cs typeface="Times New Roman"/>
                      </a:endParaRPr>
                    </a:p>
                  </a:txBody>
                  <a:tcPr marL="68580" marR="68580" marT="0" marB="0"/>
                </a:tc>
              </a:tr>
              <a:tr h="408724">
                <a:tc>
                  <a:txBody>
                    <a:bodyPr/>
                    <a:lstStyle/>
                    <a:p>
                      <a:pPr algn="just">
                        <a:lnSpc>
                          <a:spcPct val="115000"/>
                        </a:lnSpc>
                        <a:spcAft>
                          <a:spcPts val="0"/>
                        </a:spcAft>
                        <a:tabLst>
                          <a:tab pos="5850890" algn="l"/>
                        </a:tabLst>
                      </a:pPr>
                      <a:r>
                        <a:rPr lang="en-US" sz="1400">
                          <a:effectLst/>
                          <a:latin typeface="Times New Roman" pitchFamily="18" charset="0"/>
                          <a:cs typeface="Times New Roman" pitchFamily="18" charset="0"/>
                        </a:rPr>
                        <a:t>3.</a:t>
                      </a:r>
                      <a:endParaRPr lang="vi-VN"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tabLst>
                          <a:tab pos="5850890" algn="l"/>
                        </a:tabLst>
                      </a:pPr>
                      <a:r>
                        <a:rPr lang="en-US" sz="1400">
                          <a:effectLst/>
                          <a:latin typeface="Times New Roman" pitchFamily="18" charset="0"/>
                          <a:cs typeface="Times New Roman" pitchFamily="18" charset="0"/>
                        </a:rPr>
                        <a:t> </a:t>
                      </a:r>
                      <a:r>
                        <a:rPr lang="en-US" sz="1400" smtClean="0">
                          <a:effectLst/>
                          <a:latin typeface="Times New Roman" pitchFamily="18" charset="0"/>
                          <a:cs typeface="Times New Roman" pitchFamily="18" charset="0"/>
                        </a:rPr>
                        <a:t>.........</a:t>
                      </a:r>
                      <a:endParaRPr lang="vi-VN"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tabLst>
                          <a:tab pos="5850890" algn="l"/>
                        </a:tabLst>
                      </a:pPr>
                      <a:r>
                        <a:rPr lang="en-US" sz="1400">
                          <a:effectLst/>
                          <a:latin typeface="Times New Roman" pitchFamily="18" charset="0"/>
                          <a:cs typeface="Times New Roman" pitchFamily="18" charset="0"/>
                        </a:rPr>
                        <a:t> </a:t>
                      </a:r>
                      <a:endParaRPr lang="vi-VN"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tabLst>
                          <a:tab pos="5850890" algn="l"/>
                        </a:tabLst>
                      </a:pPr>
                      <a:r>
                        <a:rPr lang="en-US" sz="1400">
                          <a:effectLst/>
                          <a:latin typeface="Times New Roman" pitchFamily="18" charset="0"/>
                          <a:cs typeface="Times New Roman" pitchFamily="18" charset="0"/>
                        </a:rPr>
                        <a:t> </a:t>
                      </a:r>
                      <a:endParaRPr lang="vi-VN" sz="1400">
                        <a:effectLst/>
                        <a:latin typeface="Times New Roman" pitchFamily="18" charset="0"/>
                        <a:ea typeface="Calibri"/>
                        <a:cs typeface="Times New Roman" pitchFamily="18" charset="0"/>
                      </a:endParaRPr>
                    </a:p>
                  </a:txBody>
                  <a:tcPr marL="68580" marR="68580" marT="0" marB="0"/>
                </a:tc>
              </a:tr>
            </a:tbl>
          </a:graphicData>
        </a:graphic>
      </p:graphicFrame>
      <p:sp>
        <p:nvSpPr>
          <p:cNvPr id="8" name="Rectangle 1"/>
          <p:cNvSpPr>
            <a:spLocks noChangeArrowheads="1"/>
          </p:cNvSpPr>
          <p:nvPr/>
        </p:nvSpPr>
        <p:spPr bwMode="auto">
          <a:xfrm>
            <a:off x="382849" y="898267"/>
            <a:ext cx="8382000"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851525" algn="l"/>
              </a:tabLst>
            </a:pPr>
            <a:r>
              <a:rPr kumimoji="0" lang="en-US" sz="16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10</a:t>
            </a:r>
            <a:r>
              <a:rPr kumimoji="0" lang="vi-VN" sz="16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Danh sách các đơn vị/tổ chức trực thuộc có tư cách pháp nhân </a:t>
            </a:r>
            <a:r>
              <a:rPr kumimoji="0" lang="vi-VN" sz="1600" b="0"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(Nếu có nhiều đơn vị/tổ chức đề nghị lập bảng riêng đính kèm)</a:t>
            </a:r>
          </a:p>
          <a:p>
            <a:pPr lvl="0" algn="just" fontAlgn="base">
              <a:spcBef>
                <a:spcPts val="1200"/>
              </a:spcBef>
              <a:spcAft>
                <a:spcPct val="0"/>
              </a:spcAft>
              <a:tabLst>
                <a:tab pos="5851525" algn="l"/>
              </a:tabLst>
            </a:pPr>
            <a:r>
              <a:rPr lang="en-US" sz="1600" smtClean="0">
                <a:latin typeface="Times New Roman" pitchFamily="18" charset="0"/>
                <a:cs typeface="Times New Roman" pitchFamily="18" charset="0"/>
              </a:rPr>
              <a:t>Ví dụ: danh </a:t>
            </a:r>
            <a:r>
              <a:rPr lang="en-US" sz="1600">
                <a:latin typeface="Times New Roman" pitchFamily="18" charset="0"/>
                <a:cs typeface="Times New Roman" pitchFamily="18" charset="0"/>
              </a:rPr>
              <a:t>sách các đơn vị trực thuộc có tư cách pháp nhân của Viện Ứng dụng Công nghệ thuộc Bộ KH&amp;CN có thể gồm:</a:t>
            </a:r>
            <a:endParaRPr kumimoji="0" lang="vi-VN" sz="1500" b="0" i="0" u="none" strike="noStrike" cap="none" normalizeH="0" baseline="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87700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3654700091"/>
              </p:ext>
            </p:extLst>
          </p:nvPr>
        </p:nvGraphicFramePr>
        <p:xfrm>
          <a:off x="978763" y="1679742"/>
          <a:ext cx="7391399" cy="1981741"/>
        </p:xfrm>
        <a:graphic>
          <a:graphicData uri="http://schemas.openxmlformats.org/drawingml/2006/table">
            <a:tbl>
              <a:tblPr firstRow="1" firstCol="1" lastRow="1" lastCol="1" bandRow="1" bandCol="1"/>
              <a:tblGrid>
                <a:gridCol w="2854558"/>
                <a:gridCol w="586877"/>
                <a:gridCol w="956241"/>
                <a:gridCol w="2050140"/>
                <a:gridCol w="943583"/>
              </a:tblGrid>
              <a:tr h="214797">
                <a:tc>
                  <a:txBody>
                    <a:bodyPr/>
                    <a:lstStyle/>
                    <a:p>
                      <a:pPr algn="ctr">
                        <a:lnSpc>
                          <a:spcPct val="115000"/>
                        </a:lnSpc>
                        <a:spcAft>
                          <a:spcPts val="0"/>
                        </a:spcAft>
                      </a:pPr>
                      <a:r>
                        <a:rPr lang="vi-VN" sz="1000">
                          <a:effectLst/>
                          <a:latin typeface="Times New Roman"/>
                          <a:ea typeface="Calibri"/>
                          <a:cs typeface="Times New Roman"/>
                        </a:rPr>
                        <a:t> </a:t>
                      </a:r>
                      <a:endParaRPr lang="vi-VN"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a:lnSpc>
                          <a:spcPct val="115000"/>
                        </a:lnSpc>
                        <a:spcAft>
                          <a:spcPts val="0"/>
                        </a:spcAft>
                      </a:pPr>
                      <a:r>
                        <a:rPr lang="en-US" sz="1400" b="1">
                          <a:effectLst/>
                          <a:latin typeface="Times New Roman" pitchFamily="18" charset="0"/>
                          <a:ea typeface="Calibri"/>
                          <a:cs typeface="Times New Roman" pitchFamily="18" charset="0"/>
                        </a:rPr>
                        <a:t>Mã số</a:t>
                      </a:r>
                      <a:endParaRPr lang="vi-VN" sz="14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en-US" sz="1400" b="1">
                          <a:effectLst/>
                          <a:latin typeface="Times New Roman" pitchFamily="18" charset="0"/>
                          <a:ea typeface="Calibri"/>
                          <a:cs typeface="Times New Roman" pitchFamily="18" charset="0"/>
                        </a:rPr>
                        <a:t>TỔNG SỐ</a:t>
                      </a:r>
                      <a:endParaRPr lang="vi-VN" sz="14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US" sz="1400" b="1">
                          <a:effectLst/>
                          <a:latin typeface="Times New Roman"/>
                          <a:ea typeface="Calibri"/>
                          <a:cs typeface="Times New Roman"/>
                        </a:rPr>
                        <a:t>Chia theo tình trạng tuyển dụng</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r>
              <a:tr h="440337">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 </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vi-VN"/>
                    </a:p>
                  </a:txBody>
                  <a:tcPr/>
                </a:tc>
                <a:tc vMerge="1">
                  <a:txBody>
                    <a:bodyPr/>
                    <a:lstStyle/>
                    <a:p>
                      <a:endParaRPr lang="vi-VN"/>
                    </a:p>
                  </a:txBody>
                  <a:tcPr/>
                </a:tc>
                <a:tc>
                  <a:txBody>
                    <a:bodyPr/>
                    <a:lstStyle/>
                    <a:p>
                      <a:pPr algn="ctr">
                        <a:lnSpc>
                          <a:spcPct val="115000"/>
                        </a:lnSpc>
                        <a:spcAft>
                          <a:spcPts val="0"/>
                        </a:spcAft>
                      </a:pPr>
                      <a:r>
                        <a:rPr lang="en-US" sz="1400" b="1">
                          <a:effectLst/>
                          <a:latin typeface="Times New Roman" pitchFamily="18" charset="0"/>
                          <a:ea typeface="Calibri"/>
                          <a:cs typeface="Times New Roman" pitchFamily="18" charset="0"/>
                        </a:rPr>
                        <a:t>Trong biên chế/được thi tuyển hoặc xét tuyển</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a:effectLst/>
                          <a:latin typeface="Times New Roman" pitchFamily="18" charset="0"/>
                          <a:ea typeface="Calibri"/>
                          <a:cs typeface="Times New Roman" pitchFamily="18" charset="0"/>
                        </a:rPr>
                        <a:t>Khác</a:t>
                      </a:r>
                      <a:endParaRPr lang="vi-VN" sz="14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999">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A</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B</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solidFill>
                            <a:srgbClr val="FF0000"/>
                          </a:solidFill>
                          <a:effectLst/>
                          <a:latin typeface="Times New Roman" pitchFamily="18" charset="0"/>
                          <a:ea typeface="Calibri"/>
                          <a:cs typeface="Times New Roman" pitchFamily="18" charset="0"/>
                        </a:rPr>
                        <a:t>1=2+3</a:t>
                      </a:r>
                      <a:endParaRPr lang="vi-VN" sz="1400">
                        <a:solidFill>
                          <a:srgbClr val="FF0000"/>
                        </a:solidFill>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solidFill>
                            <a:srgbClr val="FF0000"/>
                          </a:solidFill>
                          <a:effectLst/>
                          <a:latin typeface="Times New Roman" pitchFamily="18" charset="0"/>
                          <a:ea typeface="Calibri"/>
                          <a:cs typeface="Times New Roman" pitchFamily="18" charset="0"/>
                        </a:rPr>
                        <a:t>2</a:t>
                      </a:r>
                      <a:endParaRPr lang="vi-VN" sz="1400">
                        <a:solidFill>
                          <a:srgbClr val="FF0000"/>
                        </a:solidFill>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solidFill>
                            <a:srgbClr val="FF0000"/>
                          </a:solidFill>
                          <a:effectLst/>
                          <a:latin typeface="Times New Roman" pitchFamily="18" charset="0"/>
                          <a:ea typeface="Calibri"/>
                          <a:cs typeface="Times New Roman" pitchFamily="18" charset="0"/>
                        </a:rPr>
                        <a:t>3</a:t>
                      </a:r>
                      <a:endParaRPr lang="vi-VN" sz="1400">
                        <a:solidFill>
                          <a:srgbClr val="FF0000"/>
                        </a:solidFill>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193">
                <a:tc>
                  <a:txBody>
                    <a:bodyPr/>
                    <a:lstStyle/>
                    <a:p>
                      <a:pPr>
                        <a:lnSpc>
                          <a:spcPct val="115000"/>
                        </a:lnSpc>
                        <a:spcAft>
                          <a:spcPts val="0"/>
                        </a:spcAft>
                      </a:pPr>
                      <a:r>
                        <a:rPr lang="en-US" sz="1400" b="1">
                          <a:effectLst/>
                          <a:latin typeface="Times New Roman" pitchFamily="18" charset="0"/>
                          <a:ea typeface="Calibri"/>
                          <a:cs typeface="Times New Roman" pitchFamily="18" charset="0"/>
                        </a:rPr>
                        <a:t>TỔNG </a:t>
                      </a:r>
                      <a:r>
                        <a:rPr lang="en-US" sz="1400" b="1" smtClean="0">
                          <a:effectLst/>
                          <a:latin typeface="Times New Roman" pitchFamily="18" charset="0"/>
                          <a:ea typeface="Calibri"/>
                          <a:cs typeface="Times New Roman" pitchFamily="18" charset="0"/>
                        </a:rPr>
                        <a:t>SỐ </a:t>
                      </a:r>
                      <a:r>
                        <a:rPr lang="en-US" sz="1400" i="1" smtClean="0">
                          <a:effectLst/>
                          <a:latin typeface="Times New Roman" pitchFamily="18" charset="0"/>
                          <a:ea typeface="Calibri"/>
                          <a:cs typeface="Times New Roman" pitchFamily="18" charset="0"/>
                        </a:rPr>
                        <a:t>trong </a:t>
                      </a:r>
                      <a:r>
                        <a:rPr lang="en-US" sz="1400" i="1">
                          <a:effectLst/>
                          <a:latin typeface="Times New Roman" pitchFamily="18" charset="0"/>
                          <a:ea typeface="Calibri"/>
                          <a:cs typeface="Times New Roman" pitchFamily="18" charset="0"/>
                        </a:rPr>
                        <a:t>đó:</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01</a:t>
                      </a:r>
                      <a:endParaRPr lang="vi-VN" sz="14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smtClean="0">
                          <a:effectLst/>
                          <a:latin typeface="Times New Roman" pitchFamily="18" charset="0"/>
                          <a:ea typeface="Calibri"/>
                          <a:cs typeface="Times New Roman" pitchFamily="18" charset="0"/>
                        </a:rPr>
                        <a:t>90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70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20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999">
                <a:tc>
                  <a:txBody>
                    <a:bodyPr/>
                    <a:lstStyle/>
                    <a:p>
                      <a:pPr>
                        <a:lnSpc>
                          <a:spcPct val="115000"/>
                        </a:lnSpc>
                        <a:spcAft>
                          <a:spcPts val="0"/>
                        </a:spcAft>
                      </a:pPr>
                      <a:r>
                        <a:rPr lang="en-US" sz="1400" i="1">
                          <a:effectLst/>
                          <a:latin typeface="Times New Roman" pitchFamily="18" charset="0"/>
                          <a:ea typeface="Calibri"/>
                          <a:cs typeface="Times New Roman" pitchFamily="18" charset="0"/>
                        </a:rPr>
                        <a:t>  - Số Nữ</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02</a:t>
                      </a:r>
                      <a:endParaRPr lang="vi-VN" sz="14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30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30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337">
                <a:tc>
                  <a:txBody>
                    <a:bodyPr/>
                    <a:lstStyle/>
                    <a:p>
                      <a:pPr>
                        <a:lnSpc>
                          <a:spcPct val="115000"/>
                        </a:lnSpc>
                        <a:spcAft>
                          <a:spcPts val="0"/>
                        </a:spcAft>
                      </a:pPr>
                      <a:r>
                        <a:rPr lang="en-US" sz="1400" i="1">
                          <a:effectLst/>
                          <a:latin typeface="Times New Roman" pitchFamily="18" charset="0"/>
                          <a:ea typeface="Calibri"/>
                          <a:cs typeface="Times New Roman" pitchFamily="18" charset="0"/>
                        </a:rPr>
                        <a:t>  - Số nhân lực có trình độ từ cao đẳng trở lên</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03</a:t>
                      </a:r>
                      <a:endParaRPr lang="vi-VN" sz="14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smtClean="0">
                          <a:effectLst/>
                          <a:latin typeface="Times New Roman" pitchFamily="18" charset="0"/>
                          <a:ea typeface="Calibri"/>
                          <a:cs typeface="Times New Roman" pitchFamily="18" charset="0"/>
                        </a:rPr>
                        <a:t>80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70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pitchFamily="18" charset="0"/>
                          <a:ea typeface="Calibri"/>
                          <a:cs typeface="Times New Roman" pitchFamily="18" charset="0"/>
                        </a:rPr>
                        <a:t>10</a:t>
                      </a:r>
                      <a:endParaRPr lang="vi-VN" sz="14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13"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14" name="Straight Connector 13"/>
          <p:cNvCxnSpPr/>
          <p:nvPr/>
        </p:nvCxnSpPr>
        <p:spPr>
          <a:xfrm>
            <a:off x="-34587"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15" name="Rectangle 1"/>
          <p:cNvSpPr>
            <a:spLocks noChangeArrowheads="1"/>
          </p:cNvSpPr>
          <p:nvPr/>
        </p:nvSpPr>
        <p:spPr bwMode="auto">
          <a:xfrm>
            <a:off x="483833" y="579566"/>
            <a:ext cx="815340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tabLst>
                <a:tab pos="5851525" algn="l"/>
              </a:tabLst>
            </a:pPr>
            <a:endParaRPr lang="en-US" sz="1600" b="1" smtClean="0">
              <a:latin typeface="Times New Roman" pitchFamily="18" charset="0"/>
              <a:cs typeface="Times New Roman" pitchFamily="18" charset="0"/>
            </a:endParaRPr>
          </a:p>
          <a:p>
            <a:pPr algn="just" fontAlgn="base">
              <a:spcBef>
                <a:spcPct val="0"/>
              </a:spcBef>
              <a:spcAft>
                <a:spcPct val="0"/>
              </a:spcAft>
              <a:tabLst>
                <a:tab pos="5851525" algn="l"/>
              </a:tabLst>
            </a:pPr>
            <a:r>
              <a:rPr lang="en-US" sz="1600" b="1" smtClean="0">
                <a:latin typeface="Times New Roman" pitchFamily="18" charset="0"/>
                <a:cs typeface="Times New Roman" pitchFamily="18" charset="0"/>
              </a:rPr>
              <a:t>PHẦN II: THÔNG TIN VỀ NHÂN LỰC KHOA HỌC VÀ CÔNG NGHỆ</a:t>
            </a:r>
          </a:p>
          <a:p>
            <a:pPr algn="just" fontAlgn="base">
              <a:spcBef>
                <a:spcPts val="1200"/>
              </a:spcBef>
              <a:spcAft>
                <a:spcPct val="0"/>
              </a:spcAft>
              <a:tabLst>
                <a:tab pos="5851525" algn="l"/>
              </a:tabLst>
            </a:pPr>
            <a:r>
              <a:rPr lang="en-US" sz="1600" b="1" smtClean="0">
                <a:latin typeface="Times New Roman" pitchFamily="18" charset="0"/>
                <a:cs typeface="Times New Roman" pitchFamily="18" charset="0"/>
              </a:rPr>
              <a:t>11</a:t>
            </a:r>
            <a:r>
              <a:rPr lang="vi-VN" sz="1600" b="1">
                <a:latin typeface="Times New Roman" pitchFamily="18" charset="0"/>
                <a:cs typeface="Times New Roman" pitchFamily="18" charset="0"/>
              </a:rPr>
              <a:t>. Tổng số nhân lực của đơn </a:t>
            </a:r>
            <a:r>
              <a:rPr lang="vi-VN" sz="1600" b="1" smtClean="0">
                <a:latin typeface="Times New Roman" pitchFamily="18" charset="0"/>
                <a:cs typeface="Times New Roman" pitchFamily="18" charset="0"/>
              </a:rPr>
              <a:t>vị </a:t>
            </a:r>
            <a:r>
              <a:rPr lang="en-US" sz="1600" b="1" i="1">
                <a:solidFill>
                  <a:srgbClr val="FF0000"/>
                </a:solidFill>
                <a:latin typeface="Times New Roman" pitchFamily="18" charset="0"/>
                <a:cs typeface="Times New Roman" pitchFamily="18" charset="0"/>
              </a:rPr>
              <a:t>(Số liệu tại thời điểm 31/12/2018</a:t>
            </a:r>
            <a:r>
              <a:rPr lang="en-US" sz="1600" b="1" i="1" smtClean="0">
                <a:solidFill>
                  <a:srgbClr val="FF0000"/>
                </a:solidFill>
                <a:latin typeface="Times New Roman" pitchFamily="18" charset="0"/>
                <a:cs typeface="Times New Roman" pitchFamily="18" charset="0"/>
              </a:rPr>
              <a:t>)</a:t>
            </a:r>
            <a:endParaRPr lang="vi-VN" sz="1600" b="1" i="1">
              <a:solidFill>
                <a:srgbClr val="FF0000"/>
              </a:solidFill>
              <a:latin typeface="Times New Roman" pitchFamily="18" charset="0"/>
              <a:cs typeface="Times New Roman" pitchFamily="18" charset="0"/>
            </a:endParaRPr>
          </a:p>
        </p:txBody>
      </p:sp>
      <p:sp>
        <p:nvSpPr>
          <p:cNvPr id="17" name="Rectangle 1"/>
          <p:cNvSpPr>
            <a:spLocks noChangeArrowheads="1"/>
          </p:cNvSpPr>
          <p:nvPr/>
        </p:nvSpPr>
        <p:spPr bwMode="auto">
          <a:xfrm>
            <a:off x="521563" y="3657600"/>
            <a:ext cx="8305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tabLst>
                <a:tab pos="5851525" algn="l"/>
              </a:tabLst>
            </a:pPr>
            <a:r>
              <a:rPr lang="en-US" sz="1600" b="1" smtClean="0">
                <a:latin typeface="Times New Roman" pitchFamily="18" charset="0"/>
                <a:cs typeface="Times New Roman" pitchFamily="18" charset="0"/>
              </a:rPr>
              <a:t>12</a:t>
            </a:r>
            <a:r>
              <a:rPr lang="vi-VN" sz="1600" b="1" smtClean="0">
                <a:latin typeface="Times New Roman" pitchFamily="18" charset="0"/>
                <a:cs typeface="Times New Roman" pitchFamily="18" charset="0"/>
              </a:rPr>
              <a:t>. </a:t>
            </a:r>
            <a:r>
              <a:rPr lang="en-US" sz="1600" b="1">
                <a:latin typeface="Times New Roman" pitchFamily="18" charset="0"/>
                <a:cs typeface="Times New Roman" pitchFamily="18" charset="0"/>
              </a:rPr>
              <a:t>Nguồn nhân lực có trình độ từ cao đẳng trở lên của đơn vị chia theo trình độ chuyên môn, chức danh </a:t>
            </a:r>
            <a:r>
              <a:rPr lang="en-US" sz="1600" b="1" smtClean="0">
                <a:latin typeface="Times New Roman" pitchFamily="18" charset="0"/>
                <a:cs typeface="Times New Roman" pitchFamily="18" charset="0"/>
              </a:rPr>
              <a:t> </a:t>
            </a:r>
            <a:r>
              <a:rPr lang="en-US" sz="1600" i="1" smtClean="0">
                <a:solidFill>
                  <a:srgbClr val="FF0000"/>
                </a:solidFill>
                <a:latin typeface="Times New Roman" pitchFamily="18" charset="0"/>
                <a:cs typeface="Times New Roman" pitchFamily="18" charset="0"/>
              </a:rPr>
              <a:t>(</a:t>
            </a:r>
            <a:r>
              <a:rPr lang="en-US" sz="1600" i="1">
                <a:solidFill>
                  <a:srgbClr val="FF0000"/>
                </a:solidFill>
                <a:latin typeface="Times New Roman" pitchFamily="18" charset="0"/>
                <a:cs typeface="Times New Roman" pitchFamily="18" charset="0"/>
              </a:rPr>
              <a:t>Tổng số người ở mục 01 của bảng 12 phải bằng số người ở mục 03 của bảng 11</a:t>
            </a:r>
            <a:r>
              <a:rPr lang="en-US" sz="1600" i="1" smtClean="0">
                <a:solidFill>
                  <a:srgbClr val="FF0000"/>
                </a:solidFill>
                <a:latin typeface="Times New Roman" pitchFamily="18" charset="0"/>
                <a:cs typeface="Times New Roman" pitchFamily="18" charset="0"/>
              </a:rPr>
              <a:t>)</a:t>
            </a:r>
            <a:endParaRPr lang="vi-VN" sz="1600">
              <a:solidFill>
                <a:srgbClr val="FF0000"/>
              </a:solidFill>
              <a:latin typeface="Times New Roman" pitchFamily="18" charset="0"/>
              <a:cs typeface="Times New Roman" pitchFamily="18" charset="0"/>
            </a:endParaRPr>
          </a:p>
        </p:txBody>
      </p:sp>
      <p:graphicFrame>
        <p:nvGraphicFramePr>
          <p:cNvPr id="18" name="Table 17"/>
          <p:cNvGraphicFramePr>
            <a:graphicFrameLocks noGrp="1"/>
          </p:cNvGraphicFramePr>
          <p:nvPr>
            <p:extLst>
              <p:ext uri="{D42A27DB-BD31-4B8C-83A1-F6EECF244321}">
                <p14:modId xmlns:p14="http://schemas.microsoft.com/office/powerpoint/2010/main" val="364535343"/>
              </p:ext>
            </p:extLst>
          </p:nvPr>
        </p:nvGraphicFramePr>
        <p:xfrm>
          <a:off x="819149" y="4267200"/>
          <a:ext cx="7734301" cy="1924941"/>
        </p:xfrm>
        <a:graphic>
          <a:graphicData uri="http://schemas.openxmlformats.org/drawingml/2006/table">
            <a:tbl>
              <a:tblPr firstRow="1" firstCol="1" lastRow="1" lastCol="1" bandRow="1" bandCol="1"/>
              <a:tblGrid>
                <a:gridCol w="2002772"/>
                <a:gridCol w="616847"/>
                <a:gridCol w="1228098"/>
                <a:gridCol w="544122"/>
                <a:gridCol w="636498"/>
                <a:gridCol w="726263"/>
                <a:gridCol w="724676"/>
                <a:gridCol w="555440"/>
                <a:gridCol w="699585"/>
              </a:tblGrid>
              <a:tr h="281480">
                <a:tc>
                  <a:txBody>
                    <a:bodyPr/>
                    <a:lstStyle/>
                    <a:p>
                      <a:pPr algn="just">
                        <a:lnSpc>
                          <a:spcPct val="115000"/>
                        </a:lnSpc>
                        <a:spcAft>
                          <a:spcPts val="0"/>
                        </a:spcAft>
                      </a:pPr>
                      <a:r>
                        <a:rPr lang="en-US" sz="1500">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a:lnSpc>
                          <a:spcPct val="115000"/>
                        </a:lnSpc>
                        <a:spcAft>
                          <a:spcPts val="0"/>
                        </a:spcAft>
                      </a:pPr>
                      <a:endParaRPr lang="en-US" sz="1500" smtClean="0">
                        <a:effectLst/>
                        <a:latin typeface="Times New Roman" pitchFamily="18" charset="0"/>
                        <a:ea typeface="Calibri"/>
                        <a:cs typeface="Times New Roman" pitchFamily="18" charset="0"/>
                      </a:endParaRPr>
                    </a:p>
                    <a:p>
                      <a:pPr algn="ctr">
                        <a:lnSpc>
                          <a:spcPct val="115000"/>
                        </a:lnSpc>
                        <a:spcAft>
                          <a:spcPts val="0"/>
                        </a:spcAft>
                      </a:pPr>
                      <a:r>
                        <a:rPr lang="en-US" sz="1500" smtClean="0">
                          <a:effectLst/>
                          <a:latin typeface="Times New Roman" pitchFamily="18" charset="0"/>
                          <a:ea typeface="Calibri"/>
                          <a:cs typeface="Times New Roman" pitchFamily="18" charset="0"/>
                        </a:rPr>
                        <a:t>Mã số</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Tổng số</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a:txBody>
                    <a:bodyPr/>
                    <a:lstStyle/>
                    <a:p>
                      <a:pPr algn="ctr">
                        <a:lnSpc>
                          <a:spcPct val="115000"/>
                        </a:lnSpc>
                        <a:spcAft>
                          <a:spcPts val="0"/>
                        </a:spcAft>
                      </a:pPr>
                      <a:r>
                        <a:rPr lang="en-US" sz="1500">
                          <a:effectLst/>
                          <a:latin typeface="Times New Roman" pitchFamily="18" charset="0"/>
                          <a:ea typeface="Calibri"/>
                          <a:cs typeface="Times New Roman" pitchFamily="18" charset="0"/>
                        </a:rPr>
                        <a:t>Chia theo trình độ chuyên môn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hMerge="1">
                  <a:txBody>
                    <a:bodyPr/>
                    <a:lstStyle/>
                    <a:p>
                      <a:endParaRPr lang="vi-VN"/>
                    </a:p>
                  </a:txBody>
                  <a:tcPr/>
                </a:tc>
                <a:tc hMerge="1">
                  <a:txBody>
                    <a:bodyPr/>
                    <a:lstStyle/>
                    <a:p>
                      <a:endParaRPr lang="vi-VN"/>
                    </a:p>
                  </a:txBody>
                  <a:tcPr/>
                </a:tc>
                <a:tc gridSpan="2">
                  <a:txBody>
                    <a:bodyPr/>
                    <a:lstStyle/>
                    <a:p>
                      <a:pPr algn="ctr">
                        <a:lnSpc>
                          <a:spcPct val="115000"/>
                        </a:lnSpc>
                        <a:spcAft>
                          <a:spcPts val="0"/>
                        </a:spcAft>
                      </a:pPr>
                      <a:r>
                        <a:rPr lang="en-US" sz="1500">
                          <a:effectLst/>
                          <a:latin typeface="Times New Roman" pitchFamily="18" charset="0"/>
                          <a:ea typeface="Calibri"/>
                          <a:cs typeface="Times New Roman" pitchFamily="18" charset="0"/>
                        </a:rPr>
                        <a:t>Chức danh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r>
              <a:tr h="507406">
                <a:tc>
                  <a:txBody>
                    <a:bodyPr/>
                    <a:lstStyle/>
                    <a:p>
                      <a:pPr algn="just">
                        <a:lnSpc>
                          <a:spcPct val="115000"/>
                        </a:lnSpc>
                        <a:spcAft>
                          <a:spcPts val="0"/>
                        </a:spcAft>
                      </a:pPr>
                      <a:r>
                        <a:rPr lang="en-US" sz="1500">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pP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Tiến sĩ</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Thạc sĩ</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Đại học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Cao đẳng</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Giáo sư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Phó GS</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703">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A</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B</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solidFill>
                            <a:srgbClr val="FF0000"/>
                          </a:solidFill>
                          <a:effectLst/>
                          <a:latin typeface="Times New Roman" pitchFamily="18" charset="0"/>
                          <a:ea typeface="Calibri"/>
                          <a:cs typeface="Times New Roman" pitchFamily="18" charset="0"/>
                        </a:rPr>
                        <a:t>1=2+3+4+5</a:t>
                      </a:r>
                      <a:endParaRPr lang="vi-VN" sz="1500">
                        <a:solidFill>
                          <a:srgbClr val="FF0000"/>
                        </a:solidFill>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solidFill>
                            <a:srgbClr val="FF0000"/>
                          </a:solidFill>
                          <a:effectLst/>
                          <a:latin typeface="Times New Roman" pitchFamily="18" charset="0"/>
                          <a:ea typeface="Calibri"/>
                          <a:cs typeface="Times New Roman" pitchFamily="18" charset="0"/>
                        </a:rPr>
                        <a:t>2</a:t>
                      </a:r>
                      <a:endParaRPr lang="vi-VN" sz="1500">
                        <a:solidFill>
                          <a:srgbClr val="FF0000"/>
                        </a:solidFill>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solidFill>
                            <a:srgbClr val="FF0000"/>
                          </a:solidFill>
                          <a:effectLst/>
                          <a:latin typeface="Times New Roman" pitchFamily="18" charset="0"/>
                          <a:ea typeface="Calibri"/>
                          <a:cs typeface="Times New Roman" pitchFamily="18" charset="0"/>
                        </a:rPr>
                        <a:t>3</a:t>
                      </a:r>
                      <a:endParaRPr lang="vi-VN" sz="1500">
                        <a:solidFill>
                          <a:srgbClr val="FF0000"/>
                        </a:solidFill>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solidFill>
                            <a:srgbClr val="FF0000"/>
                          </a:solidFill>
                          <a:effectLst/>
                          <a:latin typeface="Times New Roman" pitchFamily="18" charset="0"/>
                          <a:ea typeface="Calibri"/>
                          <a:cs typeface="Times New Roman" pitchFamily="18" charset="0"/>
                        </a:rPr>
                        <a:t>4</a:t>
                      </a:r>
                      <a:endParaRPr lang="vi-VN" sz="1500">
                        <a:solidFill>
                          <a:srgbClr val="FF0000"/>
                        </a:solidFill>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solidFill>
                            <a:srgbClr val="FF0000"/>
                          </a:solidFill>
                          <a:effectLst/>
                          <a:latin typeface="Times New Roman" pitchFamily="18" charset="0"/>
                          <a:ea typeface="Calibri"/>
                          <a:cs typeface="Times New Roman" pitchFamily="18" charset="0"/>
                        </a:rPr>
                        <a:t>5</a:t>
                      </a:r>
                      <a:endParaRPr lang="vi-VN" sz="1500">
                        <a:solidFill>
                          <a:srgbClr val="FF0000"/>
                        </a:solidFill>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6</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7</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011">
                <a:tc>
                  <a:txBody>
                    <a:bodyPr/>
                    <a:lstStyle/>
                    <a:p>
                      <a:pPr>
                        <a:lnSpc>
                          <a:spcPct val="115000"/>
                        </a:lnSpc>
                        <a:spcAft>
                          <a:spcPts val="0"/>
                        </a:spcAft>
                      </a:pPr>
                      <a:r>
                        <a:rPr lang="en-US" sz="1500" b="1">
                          <a:effectLst/>
                          <a:latin typeface="Times New Roman" pitchFamily="18" charset="0"/>
                          <a:ea typeface="Calibri"/>
                          <a:cs typeface="Times New Roman" pitchFamily="18" charset="0"/>
                        </a:rPr>
                        <a:t>TỔNG </a:t>
                      </a:r>
                      <a:r>
                        <a:rPr lang="en-US" sz="1500" b="1" smtClean="0">
                          <a:effectLst/>
                          <a:latin typeface="Times New Roman" pitchFamily="18" charset="0"/>
                          <a:ea typeface="Calibri"/>
                          <a:cs typeface="Times New Roman" pitchFamily="18" charset="0"/>
                        </a:rPr>
                        <a:t>SỐ </a:t>
                      </a:r>
                      <a:r>
                        <a:rPr lang="en-US" sz="1500" i="1" smtClean="0">
                          <a:effectLst/>
                          <a:latin typeface="Times New Roman" pitchFamily="18" charset="0"/>
                          <a:ea typeface="Calibri"/>
                          <a:cs typeface="Times New Roman" pitchFamily="18" charset="0"/>
                        </a:rPr>
                        <a:t>trong </a:t>
                      </a:r>
                      <a:r>
                        <a:rPr lang="en-US" sz="1500" i="1">
                          <a:effectLst/>
                          <a:latin typeface="Times New Roman" pitchFamily="18" charset="0"/>
                          <a:ea typeface="Calibri"/>
                          <a:cs typeface="Times New Roman" pitchFamily="18" charset="0"/>
                        </a:rPr>
                        <a:t>đó:</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01</a:t>
                      </a:r>
                      <a:endParaRPr lang="vi-VN" sz="15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80</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3</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10</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60</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7</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1</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1</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703">
                <a:tc>
                  <a:txBody>
                    <a:bodyPr/>
                    <a:lstStyle/>
                    <a:p>
                      <a:pPr>
                        <a:lnSpc>
                          <a:spcPct val="115000"/>
                        </a:lnSpc>
                        <a:spcAft>
                          <a:spcPts val="0"/>
                        </a:spcAft>
                      </a:pPr>
                      <a:r>
                        <a:rPr lang="en-US" sz="1500" i="1">
                          <a:effectLst/>
                          <a:latin typeface="Times New Roman" pitchFamily="18" charset="0"/>
                          <a:ea typeface="Calibri"/>
                          <a:cs typeface="Times New Roman" pitchFamily="18" charset="0"/>
                        </a:rPr>
                        <a:t>  - Số Nữ</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02</a:t>
                      </a:r>
                      <a:endParaRPr lang="vi-VN" sz="15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703">
                <a:tc>
                  <a:txBody>
                    <a:bodyPr/>
                    <a:lstStyle/>
                    <a:p>
                      <a:pPr>
                        <a:lnSpc>
                          <a:spcPct val="115000"/>
                        </a:lnSpc>
                        <a:spcAft>
                          <a:spcPts val="0"/>
                        </a:spcAft>
                      </a:pPr>
                      <a:r>
                        <a:rPr lang="en-US" sz="1500" i="1">
                          <a:effectLst/>
                          <a:latin typeface="Times New Roman" pitchFamily="18" charset="0"/>
                          <a:ea typeface="Calibri"/>
                          <a:cs typeface="Times New Roman" pitchFamily="18" charset="0"/>
                        </a:rPr>
                        <a:t>  - Dân tộc thiểu số</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a:effectLst/>
                          <a:latin typeface="Times New Roman" pitchFamily="18" charset="0"/>
                          <a:ea typeface="Calibri"/>
                          <a:cs typeface="Times New Roman" pitchFamily="18" charset="0"/>
                        </a:rPr>
                        <a:t>03</a:t>
                      </a:r>
                      <a:endParaRPr lang="vi-VN" sz="1500">
                        <a:effectLst/>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500" b="1">
                          <a:effectLst/>
                          <a:latin typeface="Times New Roman" pitchFamily="18" charset="0"/>
                          <a:ea typeface="Calibri"/>
                          <a:cs typeface="Times New Roman" pitchFamily="18" charset="0"/>
                        </a:rPr>
                        <a:t> </a:t>
                      </a:r>
                      <a:endParaRPr lang="vi-VN" sz="150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 name="Rounded Rectangle 19"/>
          <p:cNvSpPr/>
          <p:nvPr/>
        </p:nvSpPr>
        <p:spPr>
          <a:xfrm>
            <a:off x="3516297" y="5334000"/>
            <a:ext cx="990600" cy="34766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21" name="Straight Arrow Connector 20"/>
          <p:cNvCxnSpPr/>
          <p:nvPr/>
        </p:nvCxnSpPr>
        <p:spPr>
          <a:xfrm flipH="1">
            <a:off x="4557759" y="3527303"/>
            <a:ext cx="685800" cy="1806697"/>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4419600" y="3167063"/>
            <a:ext cx="990600" cy="34766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62571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0-#ppt_w/2"/>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0-#ppt_w/2"/>
                                          </p:val>
                                        </p:tav>
                                        <p:tav tm="100000">
                                          <p:val>
                                            <p:strVal val="#ppt_x"/>
                                          </p:val>
                                        </p:tav>
                                      </p:tavLst>
                                    </p:anim>
                                    <p:anim calcmode="lin" valueType="num">
                                      <p:cBhvr additive="base">
                                        <p:cTn id="1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13"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14" name="Straight Connector 13"/>
          <p:cNvCxnSpPr/>
          <p:nvPr/>
        </p:nvCxnSpPr>
        <p:spPr>
          <a:xfrm>
            <a:off x="-34587"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15" name="Rectangle 1"/>
          <p:cNvSpPr>
            <a:spLocks noChangeArrowheads="1"/>
          </p:cNvSpPr>
          <p:nvPr/>
        </p:nvSpPr>
        <p:spPr bwMode="auto">
          <a:xfrm>
            <a:off x="609600" y="990600"/>
            <a:ext cx="8153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i="1" smtClean="0">
                <a:solidFill>
                  <a:srgbClr val="FF0000"/>
                </a:solidFill>
                <a:latin typeface="Times New Roman" pitchFamily="18" charset="0"/>
                <a:cs typeface="Times New Roman" pitchFamily="18" charset="0"/>
              </a:rPr>
              <a:t>Chú </a:t>
            </a:r>
            <a:r>
              <a:rPr lang="en-US" i="1">
                <a:solidFill>
                  <a:srgbClr val="FF0000"/>
                </a:solidFill>
                <a:latin typeface="Times New Roman" pitchFamily="18" charset="0"/>
                <a:cs typeface="Times New Roman" pitchFamily="18" charset="0"/>
              </a:rPr>
              <a:t>ý: Đối với nhân lực có trình độ tiến sĩ/tiến sĩ khoa học, đề nghị lập danh sách chi tiết theo mẫu đính kèm Phiếu điều </a:t>
            </a:r>
            <a:r>
              <a:rPr lang="en-US" i="1" smtClean="0">
                <a:solidFill>
                  <a:srgbClr val="FF0000"/>
                </a:solidFill>
                <a:latin typeface="Times New Roman" pitchFamily="18" charset="0"/>
                <a:cs typeface="Times New Roman" pitchFamily="18" charset="0"/>
              </a:rPr>
              <a:t>tra</a:t>
            </a:r>
          </a:p>
          <a:p>
            <a:pPr algn="ctr"/>
            <a:endParaRPr lang="en-US" b="1" smtClean="0">
              <a:latin typeface="Times New Roman" pitchFamily="18" charset="0"/>
              <a:cs typeface="Times New Roman" pitchFamily="18" charset="0"/>
            </a:endParaRPr>
          </a:p>
          <a:p>
            <a:pPr algn="ctr"/>
            <a:r>
              <a:rPr lang="en-US" b="1" smtClean="0">
                <a:latin typeface="Times New Roman" pitchFamily="18" charset="0"/>
                <a:cs typeface="Times New Roman" pitchFamily="18" charset="0"/>
              </a:rPr>
              <a:t>DANH </a:t>
            </a:r>
            <a:r>
              <a:rPr lang="en-US" b="1">
                <a:latin typeface="Times New Roman" pitchFamily="18" charset="0"/>
                <a:cs typeface="Times New Roman" pitchFamily="18" charset="0"/>
              </a:rPr>
              <a:t>SÁCH CÁN BỘ CÓ TRÌNH ĐỘ TIẾN SĨ CỦA ĐƠN </a:t>
            </a:r>
            <a:r>
              <a:rPr lang="en-US" b="1" smtClean="0">
                <a:latin typeface="Times New Roman" pitchFamily="18" charset="0"/>
                <a:cs typeface="Times New Roman" pitchFamily="18" charset="0"/>
              </a:rPr>
              <a:t>VỊ</a:t>
            </a:r>
            <a:endParaRPr lang="vi-VN">
              <a:solidFill>
                <a:srgbClr val="FF0000"/>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74862770"/>
              </p:ext>
            </p:extLst>
          </p:nvPr>
        </p:nvGraphicFramePr>
        <p:xfrm>
          <a:off x="497149" y="2362200"/>
          <a:ext cx="8418252" cy="2699004"/>
        </p:xfrm>
        <a:graphic>
          <a:graphicData uri="http://schemas.openxmlformats.org/drawingml/2006/table">
            <a:tbl>
              <a:tblPr firstRow="1" firstCol="1" bandRow="1"/>
              <a:tblGrid>
                <a:gridCol w="354717"/>
                <a:gridCol w="1053135"/>
                <a:gridCol w="609600"/>
                <a:gridCol w="609600"/>
                <a:gridCol w="533400"/>
                <a:gridCol w="838200"/>
                <a:gridCol w="914400"/>
                <a:gridCol w="990600"/>
                <a:gridCol w="762000"/>
                <a:gridCol w="838200"/>
                <a:gridCol w="914400"/>
              </a:tblGrid>
              <a:tr h="806500">
                <a:tc>
                  <a:txBody>
                    <a:bodyPr/>
                    <a:lstStyle/>
                    <a:p>
                      <a:pPr algn="ctr">
                        <a:lnSpc>
                          <a:spcPct val="115000"/>
                        </a:lnSpc>
                        <a:spcAft>
                          <a:spcPts val="1000"/>
                        </a:spcAft>
                      </a:pPr>
                      <a:r>
                        <a:rPr lang="en-US" sz="1400">
                          <a:effectLst/>
                          <a:latin typeface="Times New Roman"/>
                          <a:ea typeface="Calibri"/>
                          <a:cs typeface="Times New Roman"/>
                        </a:rPr>
                        <a:t>TT</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Họ và tên</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Năm sinh</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Giới tính</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Dân tộc</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Năm tốt nghiệp đại học</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Năm bảo vệ LA TS/TSKH</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Chuyên ngành đào tạo TS/TSKH</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Chức vụ hiện tại</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Nước bảo vệ LA TS/TSKH</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Chức danh GS/ PGS</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386">
                <a:tc>
                  <a:txBody>
                    <a:bodyPr/>
                    <a:lstStyle/>
                    <a:p>
                      <a:pPr>
                        <a:lnSpc>
                          <a:spcPct val="115000"/>
                        </a:lnSpc>
                        <a:spcAft>
                          <a:spcPts val="1000"/>
                        </a:spcAft>
                      </a:pPr>
                      <a:r>
                        <a:rPr lang="en-US" sz="1400">
                          <a:effectLst/>
                          <a:latin typeface="Times New Roman"/>
                          <a:ea typeface="Calibri"/>
                          <a:cs typeface="Times New Roman"/>
                        </a:rPr>
                        <a:t>1</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53">
                <a:tc>
                  <a:txBody>
                    <a:bodyPr/>
                    <a:lstStyle/>
                    <a:p>
                      <a:pPr>
                        <a:lnSpc>
                          <a:spcPct val="115000"/>
                        </a:lnSpc>
                        <a:spcAft>
                          <a:spcPts val="1000"/>
                        </a:spcAft>
                      </a:pPr>
                      <a:r>
                        <a:rPr lang="en-US" sz="1400">
                          <a:effectLst/>
                          <a:latin typeface="Times New Roman"/>
                          <a:ea typeface="Calibri"/>
                          <a:cs typeface="Times New Roman"/>
                        </a:rPr>
                        <a:t>2</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536">
                <a:tc>
                  <a:txBody>
                    <a:bodyPr/>
                    <a:lstStyle/>
                    <a:p>
                      <a:pPr>
                        <a:lnSpc>
                          <a:spcPct val="115000"/>
                        </a:lnSpc>
                        <a:spcAft>
                          <a:spcPts val="1000"/>
                        </a:spcAft>
                      </a:pPr>
                      <a:r>
                        <a:rPr lang="en-US" sz="1400">
                          <a:effectLst/>
                          <a:latin typeface="Times New Roman"/>
                          <a:ea typeface="Calibri"/>
                          <a:cs typeface="Times New Roman"/>
                        </a:rPr>
                        <a:t>3</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53">
                <a:tc>
                  <a:txBody>
                    <a:bodyPr/>
                    <a:lstStyle/>
                    <a:p>
                      <a:pPr>
                        <a:lnSpc>
                          <a:spcPct val="115000"/>
                        </a:lnSpc>
                        <a:spcAft>
                          <a:spcPts val="1000"/>
                        </a:spcAft>
                      </a:pPr>
                      <a:r>
                        <a:rPr lang="en-US" sz="1400">
                          <a:effectLst/>
                          <a:latin typeface="Times New Roman"/>
                          <a:ea typeface="Calibri"/>
                          <a:cs typeface="Times New Roman"/>
                        </a:rPr>
                        <a:t>4</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53">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536">
                <a:tc>
                  <a:txBody>
                    <a:bodyPr/>
                    <a:lstStyle/>
                    <a:p>
                      <a:pPr>
                        <a:lnSpc>
                          <a:spcPct val="115000"/>
                        </a:lnSpc>
                        <a:spcAft>
                          <a:spcPts val="1000"/>
                        </a:spcAft>
                      </a:pPr>
                      <a:r>
                        <a:rPr lang="en-US" sz="1400">
                          <a:effectLst/>
                          <a:latin typeface="Times New Roman"/>
                          <a:ea typeface="Calibri"/>
                          <a:cs typeface="Times New Roman"/>
                        </a:rPr>
                        <a:t>....</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53">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45542" marR="45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87450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13"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14" name="Straight Connector 13"/>
          <p:cNvCxnSpPr/>
          <p:nvPr/>
        </p:nvCxnSpPr>
        <p:spPr>
          <a:xfrm>
            <a:off x="-34587"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15" name="Rectangle 1"/>
          <p:cNvSpPr>
            <a:spLocks noChangeArrowheads="1"/>
          </p:cNvSpPr>
          <p:nvPr/>
        </p:nvSpPr>
        <p:spPr bwMode="auto">
          <a:xfrm>
            <a:off x="610708" y="838200"/>
            <a:ext cx="8153400"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en-US" b="1" smtClean="0">
                <a:latin typeface="Times New Roman" pitchFamily="18" charset="0"/>
                <a:cs typeface="Times New Roman" pitchFamily="18" charset="0"/>
              </a:rPr>
              <a:t>PHẦN III: THÔNG TIN VỀ NGUỒN LỰC TÀI CHÍNH </a:t>
            </a:r>
          </a:p>
          <a:p>
            <a:pPr>
              <a:spcBef>
                <a:spcPts val="600"/>
              </a:spcBef>
            </a:pPr>
            <a:r>
              <a:rPr lang="en-US" b="1" smtClean="0">
                <a:latin typeface="Times New Roman" pitchFamily="18" charset="0"/>
                <a:cs typeface="Times New Roman" pitchFamily="18" charset="0"/>
              </a:rPr>
              <a:t>13</a:t>
            </a:r>
            <a:r>
              <a:rPr lang="en-US" b="1">
                <a:latin typeface="Times New Roman" pitchFamily="18" charset="0"/>
                <a:cs typeface="Times New Roman" pitchFamily="18" charset="0"/>
              </a:rPr>
              <a:t>. Tổng thu của đơn vị  </a:t>
            </a:r>
            <a:r>
              <a:rPr lang="en-US">
                <a:solidFill>
                  <a:srgbClr val="FF0000"/>
                </a:solidFill>
                <a:latin typeface="Times New Roman" pitchFamily="18" charset="0"/>
                <a:cs typeface="Times New Roman" pitchFamily="18" charset="0"/>
              </a:rPr>
              <a:t>Số liệu tại thời điểm 31/12/2018</a:t>
            </a:r>
            <a:endParaRPr lang="en-US" b="1" smtClean="0">
              <a:solidFill>
                <a:srgbClr val="FF0000"/>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47932579"/>
              </p:ext>
            </p:extLst>
          </p:nvPr>
        </p:nvGraphicFramePr>
        <p:xfrm>
          <a:off x="685801" y="1600200"/>
          <a:ext cx="7277098" cy="4583328"/>
        </p:xfrm>
        <a:graphic>
          <a:graphicData uri="http://schemas.openxmlformats.org/drawingml/2006/table">
            <a:tbl>
              <a:tblPr firstRow="1" firstCol="1" lastRow="1" lastCol="1" bandRow="1" bandCol="1"/>
              <a:tblGrid>
                <a:gridCol w="3446434"/>
                <a:gridCol w="542871"/>
                <a:gridCol w="1078466"/>
                <a:gridCol w="1311333"/>
                <a:gridCol w="897994"/>
              </a:tblGrid>
              <a:tr h="342036">
                <a:tc rowSpan="2">
                  <a:txBody>
                    <a:bodyPr/>
                    <a:lstStyle/>
                    <a:p>
                      <a:pPr algn="ctr">
                        <a:lnSpc>
                          <a:spcPct val="115000"/>
                        </a:lnSpc>
                        <a:spcAft>
                          <a:spcPts val="0"/>
                        </a:spcAft>
                      </a:pPr>
                      <a:r>
                        <a:rPr lang="vi-VN" sz="1500" b="1">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vi-VN" sz="1500" b="1">
                          <a:effectLst/>
                          <a:latin typeface="Times New Roman" pitchFamily="18" charset="0"/>
                          <a:ea typeface="Arial"/>
                          <a:cs typeface="Times New Roman" pitchFamily="18" charset="0"/>
                        </a:rPr>
                        <a:t>Mã số</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vi-VN" sz="1500" b="1">
                          <a:effectLst/>
                          <a:latin typeface="Times New Roman" pitchFamily="18" charset="0"/>
                          <a:ea typeface="Arial"/>
                          <a:cs typeface="Times New Roman" pitchFamily="18" charset="0"/>
                        </a:rPr>
                        <a:t>Tổng số</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vi-VN" sz="1500" b="1" smtClean="0">
                          <a:effectLst/>
                          <a:latin typeface="Times New Roman" pitchFamily="18" charset="0"/>
                          <a:ea typeface="Arial"/>
                          <a:cs typeface="Times New Roman" pitchFamily="18" charset="0"/>
                        </a:rPr>
                        <a:t>Chi </a:t>
                      </a:r>
                      <a:r>
                        <a:rPr lang="vi-VN" sz="1500" b="1">
                          <a:effectLst/>
                          <a:latin typeface="Times New Roman" pitchFamily="18" charset="0"/>
                          <a:ea typeface="Arial"/>
                          <a:cs typeface="Times New Roman" pitchFamily="18" charset="0"/>
                        </a:rPr>
                        <a:t>theo</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r>
              <a:tr h="494440">
                <a:tc vMerge="1">
                  <a:txBody>
                    <a:bodyPr/>
                    <a:lstStyle/>
                    <a:p>
                      <a:endParaRPr lang="vi-VN"/>
                    </a:p>
                  </a:txBody>
                  <a:tcPr/>
                </a:tc>
                <a:tc vMerge="1">
                  <a:txBody>
                    <a:bodyPr/>
                    <a:lstStyle/>
                    <a:p>
                      <a:endParaRPr lang="vi-VN"/>
                    </a:p>
                  </a:txBody>
                  <a:tcPr/>
                </a:tc>
                <a:tc vMerge="1">
                  <a:txBody>
                    <a:bodyPr/>
                    <a:lstStyle/>
                    <a:p>
                      <a:endParaRPr lang="vi-VN"/>
                    </a:p>
                  </a:txBody>
                  <a:tcPr/>
                </a:tc>
                <a:tc>
                  <a:txBody>
                    <a:bodyPr/>
                    <a:lstStyle/>
                    <a:p>
                      <a:pPr algn="ctr">
                        <a:lnSpc>
                          <a:spcPct val="115000"/>
                        </a:lnSpc>
                        <a:spcAft>
                          <a:spcPts val="0"/>
                        </a:spcAft>
                      </a:pPr>
                      <a:r>
                        <a:rPr lang="vi-VN" sz="1500" b="1">
                          <a:effectLst/>
                          <a:latin typeface="Times New Roman" pitchFamily="18" charset="0"/>
                          <a:ea typeface="Arial"/>
                          <a:cs typeface="Times New Roman" pitchFamily="18" charset="0"/>
                        </a:rPr>
                        <a:t>Từ nguồn KH&amp;CN</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500" b="1">
                          <a:effectLst/>
                          <a:latin typeface="Times New Roman" pitchFamily="18" charset="0"/>
                          <a:ea typeface="Arial"/>
                          <a:cs typeface="Times New Roman" pitchFamily="18" charset="0"/>
                        </a:rPr>
                        <a:t>Nguồn khác</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93">
                <a:tc>
                  <a:txBody>
                    <a:bodyPr/>
                    <a:lstStyle/>
                    <a:p>
                      <a:pPr algn="ctr">
                        <a:lnSpc>
                          <a:spcPct val="115000"/>
                        </a:lnSpc>
                        <a:spcAft>
                          <a:spcPts val="0"/>
                        </a:spcAft>
                        <a:tabLst>
                          <a:tab pos="149225" algn="l"/>
                        </a:tabLst>
                      </a:pPr>
                      <a:r>
                        <a:rPr lang="vi-VN" sz="1500">
                          <a:effectLst/>
                          <a:latin typeface="Times New Roman" pitchFamily="18" charset="0"/>
                          <a:ea typeface="Arial"/>
                          <a:cs typeface="Times New Roman" pitchFamily="18" charset="0"/>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B</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b="1" smtClean="0">
                          <a:solidFill>
                            <a:srgbClr val="FF0000"/>
                          </a:solidFill>
                          <a:effectLst/>
                          <a:latin typeface="Times New Roman" pitchFamily="18" charset="0"/>
                          <a:ea typeface="Arial"/>
                          <a:cs typeface="Times New Roman" pitchFamily="18" charset="0"/>
                        </a:rPr>
                        <a:t>1 = 2+3</a:t>
                      </a:r>
                      <a:endParaRPr lang="vi-VN" sz="1500" b="1">
                        <a:solidFill>
                          <a:srgbClr val="FF0000"/>
                        </a:solidFill>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b="1">
                          <a:solidFill>
                            <a:srgbClr val="FF0000"/>
                          </a:solidFill>
                          <a:effectLst/>
                          <a:latin typeface="Times New Roman" pitchFamily="18" charset="0"/>
                          <a:ea typeface="Arial"/>
                          <a:cs typeface="Times New Roman" pitchFamily="18" charset="0"/>
                        </a:rPr>
                        <a:t>2</a:t>
                      </a:r>
                      <a:endParaRPr lang="vi-VN" sz="1500" b="1">
                        <a:solidFill>
                          <a:srgbClr val="FF0000"/>
                        </a:solidFill>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b="1">
                          <a:solidFill>
                            <a:srgbClr val="FF0000"/>
                          </a:solidFill>
                          <a:effectLst/>
                          <a:latin typeface="Times New Roman" pitchFamily="18" charset="0"/>
                          <a:ea typeface="Arial"/>
                          <a:cs typeface="Times New Roman" pitchFamily="18" charset="0"/>
                        </a:rPr>
                        <a:t>3</a:t>
                      </a:r>
                      <a:endParaRPr lang="vi-VN" sz="1500" b="1">
                        <a:solidFill>
                          <a:srgbClr val="FF0000"/>
                        </a:solidFill>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4440">
                <a:tc>
                  <a:txBody>
                    <a:bodyPr/>
                    <a:lstStyle/>
                    <a:p>
                      <a:pPr algn="just">
                        <a:lnSpc>
                          <a:spcPct val="115000"/>
                        </a:lnSpc>
                        <a:spcAft>
                          <a:spcPts val="0"/>
                        </a:spcAft>
                      </a:pPr>
                      <a:r>
                        <a:rPr lang="vi-VN" sz="1500" b="1">
                          <a:effectLst/>
                          <a:latin typeface="Times New Roman" pitchFamily="18" charset="0"/>
                          <a:ea typeface="Arial"/>
                          <a:cs typeface="Times New Roman" pitchFamily="18" charset="0"/>
                        </a:rPr>
                        <a:t>TỔNG THU</a:t>
                      </a:r>
                      <a:endParaRPr lang="vi-VN" sz="1500">
                        <a:effectLst/>
                        <a:latin typeface="Times New Roman" pitchFamily="18" charset="0"/>
                        <a:ea typeface="Arial"/>
                        <a:cs typeface="Times New Roman" pitchFamily="18" charset="0"/>
                      </a:endParaRPr>
                    </a:p>
                    <a:p>
                      <a:pPr algn="just">
                        <a:lnSpc>
                          <a:spcPct val="115000"/>
                        </a:lnSpc>
                        <a:spcAft>
                          <a:spcPts val="0"/>
                        </a:spcAft>
                      </a:pPr>
                      <a:r>
                        <a:rPr lang="fr-FR" sz="1500" i="1">
                          <a:effectLst/>
                          <a:latin typeface="Times New Roman" pitchFamily="18" charset="0"/>
                          <a:ea typeface="Arial"/>
                          <a:cs typeface="Times New Roman" pitchFamily="18" charset="0"/>
                        </a:rPr>
                        <a:t>Chia theo nguồn thu:</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b="1">
                          <a:effectLst/>
                          <a:latin typeface="Times New Roman" pitchFamily="18" charset="0"/>
                          <a:ea typeface="Arial"/>
                          <a:cs typeface="Times New Roman" pitchFamily="18" charset="0"/>
                        </a:rPr>
                        <a:t>01</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b="1">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b="1">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b="1">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695">
                <a:tc>
                  <a:txBody>
                    <a:bodyPr/>
                    <a:lstStyle/>
                    <a:p>
                      <a:pPr>
                        <a:lnSpc>
                          <a:spcPct val="115000"/>
                        </a:lnSpc>
                        <a:spcAft>
                          <a:spcPts val="0"/>
                        </a:spcAft>
                        <a:tabLst>
                          <a:tab pos="149225" algn="l"/>
                        </a:tabLst>
                      </a:pPr>
                      <a:r>
                        <a:rPr lang="fr-FR" sz="1500" b="1">
                          <a:effectLst/>
                          <a:latin typeface="Times New Roman" pitchFamily="18" charset="0"/>
                          <a:ea typeface="Arial"/>
                          <a:cs typeface="Times New Roman" pitchFamily="18" charset="0"/>
                        </a:rPr>
                        <a:t>1. Do ngân sách nhà nước cấp</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b="1">
                          <a:effectLst/>
                          <a:latin typeface="Times New Roman" pitchFamily="18" charset="0"/>
                          <a:ea typeface="Arial"/>
                          <a:cs typeface="Times New Roman" pitchFamily="18" charset="0"/>
                        </a:rPr>
                        <a:t>02</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smtClean="0">
                          <a:effectLst/>
                          <a:latin typeface="Times New Roman" pitchFamily="18" charset="0"/>
                          <a:ea typeface="Arial"/>
                          <a:cs typeface="Times New Roman" pitchFamily="18" charset="0"/>
                        </a:rPr>
                        <a:t>2531</a:t>
                      </a:r>
                      <a:endParaRPr lang="vi-VN" sz="1600" b="1">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695">
                <a:tc>
                  <a:txBody>
                    <a:bodyPr/>
                    <a:lstStyle/>
                    <a:p>
                      <a:pPr>
                        <a:lnSpc>
                          <a:spcPct val="115000"/>
                        </a:lnSpc>
                        <a:spcAft>
                          <a:spcPts val="0"/>
                        </a:spcAft>
                        <a:tabLst>
                          <a:tab pos="149225" algn="l"/>
                        </a:tabLst>
                      </a:pPr>
                      <a:r>
                        <a:rPr lang="fr-FR" sz="1500">
                          <a:effectLst/>
                          <a:latin typeface="Times New Roman" pitchFamily="18" charset="0"/>
                          <a:ea typeface="Arial"/>
                          <a:cs typeface="Times New Roman" pitchFamily="18" charset="0"/>
                        </a:rPr>
                        <a:t>   1.1. Từ ngân sách trung ương</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03</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fr-FR" sz="1600">
                          <a:effectLst/>
                          <a:latin typeface="Times New Roman" pitchFamily="18" charset="0"/>
                          <a:ea typeface="Arial"/>
                          <a:cs typeface="Times New Roman" pitchFamily="18" charset="0"/>
                        </a:rPr>
                        <a:t> </a:t>
                      </a:r>
                      <a:r>
                        <a:rPr lang="fr-FR" sz="1600" b="0" smtClean="0">
                          <a:effectLst/>
                          <a:latin typeface="Times New Roman" pitchFamily="18" charset="0"/>
                          <a:ea typeface="Arial"/>
                          <a:cs typeface="Times New Roman" pitchFamily="18" charset="0"/>
                        </a:rPr>
                        <a:t>1500</a:t>
                      </a:r>
                      <a:endParaRPr lang="vi-VN" sz="1600" b="0" smtClean="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b="1">
                          <a:effectLst/>
                          <a:latin typeface="Times New Roman" pitchFamily="18" charset="0"/>
                          <a:ea typeface="Arial"/>
                          <a:cs typeface="Times New Roman" pitchFamily="18" charset="0"/>
                        </a:rPr>
                        <a:t> </a:t>
                      </a:r>
                      <a:r>
                        <a:rPr lang="fr-FR" sz="1500" b="1" smtClean="0">
                          <a:effectLst/>
                          <a:latin typeface="Times New Roman" pitchFamily="18" charset="0"/>
                          <a:ea typeface="Arial"/>
                          <a:cs typeface="Times New Roman" pitchFamily="18" charset="0"/>
                        </a:rPr>
                        <a:t>10</a:t>
                      </a:r>
                      <a:endParaRPr lang="vi-VN" sz="1500" b="1">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93">
                <a:tc>
                  <a:txBody>
                    <a:bodyPr/>
                    <a:lstStyle/>
                    <a:p>
                      <a:pPr>
                        <a:lnSpc>
                          <a:spcPct val="115000"/>
                        </a:lnSpc>
                        <a:spcAft>
                          <a:spcPts val="0"/>
                        </a:spcAft>
                        <a:tabLst>
                          <a:tab pos="149225" algn="l"/>
                        </a:tabLst>
                      </a:pPr>
                      <a:r>
                        <a:rPr lang="fr-FR" sz="1500">
                          <a:effectLst/>
                          <a:latin typeface="Times New Roman" pitchFamily="18" charset="0"/>
                          <a:ea typeface="Arial"/>
                          <a:cs typeface="Times New Roman" pitchFamily="18" charset="0"/>
                        </a:rPr>
                        <a:t>   1.2. Từ ngân sách địa phương</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04</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b="1">
                          <a:effectLst/>
                          <a:latin typeface="Times New Roman" pitchFamily="18" charset="0"/>
                          <a:ea typeface="Arial"/>
                          <a:cs typeface="Times New Roman" pitchFamily="18" charset="0"/>
                        </a:rPr>
                        <a:t> </a:t>
                      </a:r>
                      <a:r>
                        <a:rPr lang="fr-FR" sz="1500" b="1" smtClean="0">
                          <a:effectLst/>
                          <a:latin typeface="Times New Roman" pitchFamily="18" charset="0"/>
                          <a:ea typeface="Arial"/>
                          <a:cs typeface="Times New Roman" pitchFamily="18" charset="0"/>
                        </a:rPr>
                        <a:t>11</a:t>
                      </a:r>
                      <a:endParaRPr lang="vi-VN" sz="1500" b="1">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93">
                <a:tc>
                  <a:txBody>
                    <a:bodyPr/>
                    <a:lstStyle/>
                    <a:p>
                      <a:pPr>
                        <a:lnSpc>
                          <a:spcPct val="115000"/>
                        </a:lnSpc>
                        <a:spcAft>
                          <a:spcPts val="0"/>
                        </a:spcAft>
                        <a:tabLst>
                          <a:tab pos="149225" algn="l"/>
                        </a:tabLst>
                      </a:pPr>
                      <a:r>
                        <a:rPr lang="fr-FR" sz="1500" b="1">
                          <a:effectLst/>
                          <a:latin typeface="Times New Roman" pitchFamily="18" charset="0"/>
                          <a:ea typeface="Arial"/>
                          <a:cs typeface="Times New Roman" pitchFamily="18" charset="0"/>
                        </a:rPr>
                        <a:t>2. Thu từ học phí, hoạt động đào tạo…</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05</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X</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93">
                <a:tc>
                  <a:txBody>
                    <a:bodyPr/>
                    <a:lstStyle/>
                    <a:p>
                      <a:pPr>
                        <a:lnSpc>
                          <a:spcPct val="115000"/>
                        </a:lnSpc>
                        <a:spcAft>
                          <a:spcPts val="0"/>
                        </a:spcAft>
                        <a:tabLst>
                          <a:tab pos="149225" algn="l"/>
                        </a:tabLst>
                      </a:pPr>
                      <a:r>
                        <a:rPr lang="fr-FR" sz="1500" b="1">
                          <a:effectLst/>
                          <a:latin typeface="Times New Roman" pitchFamily="18" charset="0"/>
                          <a:ea typeface="Arial"/>
                          <a:cs typeface="Times New Roman" pitchFamily="18" charset="0"/>
                        </a:rPr>
                        <a:t>3. Nguồn ngoài ngân sách nhà nước</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06</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X</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4440">
                <a:tc>
                  <a:txBody>
                    <a:bodyPr/>
                    <a:lstStyle/>
                    <a:p>
                      <a:pPr>
                        <a:lnSpc>
                          <a:spcPct val="115000"/>
                        </a:lnSpc>
                        <a:spcAft>
                          <a:spcPts val="0"/>
                        </a:spcAft>
                        <a:tabLst>
                          <a:tab pos="149225" algn="l"/>
                        </a:tabLst>
                      </a:pPr>
                      <a:r>
                        <a:rPr lang="fr-FR" sz="1500">
                          <a:effectLst/>
                          <a:latin typeface="Times New Roman" pitchFamily="18" charset="0"/>
                          <a:ea typeface="Arial"/>
                          <a:cs typeface="Times New Roman" pitchFamily="18" charset="0"/>
                        </a:rPr>
                        <a:t>   3.1. Thu từ hoạt động KH&amp;CN, chuyển giao công nghệ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07</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500">
                          <a:effectLst/>
                          <a:latin typeface="Times New Roman" pitchFamily="18" charset="0"/>
                          <a:ea typeface="Arial"/>
                          <a:cs typeface="Times New Roman" pitchFamily="18" charset="0"/>
                        </a:rPr>
                        <a:t> </a:t>
                      </a:r>
                      <a:r>
                        <a:rPr kumimoji="0" lang="en-US" sz="1500" kern="1200" smtClean="0">
                          <a:solidFill>
                            <a:schemeClr val="tx1"/>
                          </a:solidFill>
                          <a:effectLst/>
                          <a:latin typeface="Times New Roman" pitchFamily="18" charset="0"/>
                          <a:ea typeface="+mn-ea"/>
                          <a:cs typeface="Times New Roman" pitchFamily="18" charset="0"/>
                        </a:rPr>
                        <a:t>2.350.600</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X</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4440">
                <a:tc>
                  <a:txBody>
                    <a:bodyPr/>
                    <a:lstStyle/>
                    <a:p>
                      <a:pPr>
                        <a:lnSpc>
                          <a:spcPct val="115000"/>
                        </a:lnSpc>
                        <a:spcAft>
                          <a:spcPts val="0"/>
                        </a:spcAft>
                        <a:tabLst>
                          <a:tab pos="149225" algn="l"/>
                        </a:tabLst>
                      </a:pPr>
                      <a:r>
                        <a:rPr lang="fr-FR" sz="1500">
                          <a:effectLst/>
                          <a:latin typeface="Times New Roman" pitchFamily="18" charset="0"/>
                          <a:ea typeface="Arial"/>
                          <a:cs typeface="Times New Roman" pitchFamily="18" charset="0"/>
                        </a:rPr>
                        <a:t>   3.2. Thu từ hoạt động sản xuất, kinh doanh, dịch vụ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08</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kumimoji="0" lang="fr-FR" sz="1500" kern="1200">
                          <a:solidFill>
                            <a:schemeClr val="tx1"/>
                          </a:solidFill>
                          <a:effectLst/>
                          <a:latin typeface="Times New Roman" pitchFamily="18" charset="0"/>
                          <a:ea typeface="+mn-ea"/>
                          <a:cs typeface="Times New Roman" pitchFamily="18" charset="0"/>
                        </a:rPr>
                        <a:t> </a:t>
                      </a:r>
                      <a:r>
                        <a:rPr kumimoji="0" lang="en-US" sz="1500" kern="1200" smtClean="0">
                          <a:solidFill>
                            <a:schemeClr val="tx1"/>
                          </a:solidFill>
                          <a:effectLst/>
                          <a:latin typeface="Times New Roman" pitchFamily="18" charset="0"/>
                          <a:ea typeface="+mn-ea"/>
                          <a:cs typeface="Times New Roman" pitchFamily="18" charset="0"/>
                        </a:rPr>
                        <a:t>2.350,6</a:t>
                      </a:r>
                      <a:endParaRPr kumimoji="0" lang="vi-VN" sz="1500" kern="1200">
                        <a:solidFill>
                          <a:schemeClr val="tx1"/>
                        </a:solidFill>
                        <a:effectLst/>
                        <a:latin typeface="Times New Roman" pitchFamily="18"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X</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4440">
                <a:tc>
                  <a:txBody>
                    <a:bodyPr/>
                    <a:lstStyle/>
                    <a:p>
                      <a:pPr>
                        <a:lnSpc>
                          <a:spcPct val="115000"/>
                        </a:lnSpc>
                        <a:spcAft>
                          <a:spcPts val="0"/>
                        </a:spcAft>
                        <a:tabLst>
                          <a:tab pos="149225" algn="l"/>
                        </a:tabLst>
                      </a:pPr>
                      <a:r>
                        <a:rPr lang="fr-FR" sz="1500" b="1">
                          <a:effectLst/>
                          <a:latin typeface="Times New Roman" pitchFamily="18" charset="0"/>
                          <a:ea typeface="Arial"/>
                          <a:cs typeface="Times New Roman" pitchFamily="18" charset="0"/>
                        </a:rPr>
                        <a:t>4. Thu từ viện trợ không hoàn lại, ODA, nguồn nước ngoài khác</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09</a:t>
                      </a:r>
                      <a:endParaRPr lang="vi-VN" sz="1500">
                        <a:effectLst/>
                        <a:latin typeface="Times New Roman" pitchFamily="18" charset="0"/>
                        <a:ea typeface="Arial"/>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kumimoji="0" lang="fr-FR" sz="1500" kern="1200">
                          <a:solidFill>
                            <a:schemeClr val="tx1"/>
                          </a:solidFill>
                          <a:effectLst/>
                          <a:latin typeface="Times New Roman" pitchFamily="18" charset="0"/>
                          <a:ea typeface="+mn-ea"/>
                          <a:cs typeface="Times New Roman" pitchFamily="18" charset="0"/>
                        </a:rPr>
                        <a:t> </a:t>
                      </a:r>
                      <a:r>
                        <a:rPr kumimoji="0" lang="en-US" sz="1500" kern="1200" smtClean="0">
                          <a:solidFill>
                            <a:schemeClr val="tx1"/>
                          </a:solidFill>
                          <a:effectLst/>
                          <a:latin typeface="Times New Roman" pitchFamily="18" charset="0"/>
                          <a:ea typeface="+mn-ea"/>
                          <a:cs typeface="Times New Roman" pitchFamily="18" charset="0"/>
                        </a:rPr>
                        <a:t>2350,6</a:t>
                      </a:r>
                      <a:endParaRPr kumimoji="0" lang="vi-VN" sz="1500" kern="1200">
                        <a:solidFill>
                          <a:schemeClr val="tx1"/>
                        </a:solidFill>
                        <a:effectLst/>
                        <a:latin typeface="Times New Roman" pitchFamily="18"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X</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500">
                          <a:effectLst/>
                          <a:latin typeface="Times New Roman" pitchFamily="18" charset="0"/>
                          <a:ea typeface="Arial"/>
                          <a:cs typeface="Times New Roman" pitchFamily="18" charset="0"/>
                        </a:rPr>
                        <a:t> </a:t>
                      </a:r>
                      <a:endParaRPr lang="vi-VN" sz="1500">
                        <a:effectLst/>
                        <a:latin typeface="Times New Roman" pitchFamily="18" charset="0"/>
                        <a:ea typeface="Arial"/>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ounded Rectangle 8"/>
          <p:cNvSpPr/>
          <p:nvPr/>
        </p:nvSpPr>
        <p:spPr>
          <a:xfrm>
            <a:off x="5943600" y="4114800"/>
            <a:ext cx="990600" cy="18288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0" name="Straight Arrow Connector 9"/>
          <p:cNvCxnSpPr/>
          <p:nvPr/>
        </p:nvCxnSpPr>
        <p:spPr>
          <a:xfrm flipV="1">
            <a:off x="6909222" y="4922558"/>
            <a:ext cx="1167977" cy="1"/>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
          <p:cNvSpPr>
            <a:spLocks noChangeArrowheads="1"/>
          </p:cNvSpPr>
          <p:nvPr/>
        </p:nvSpPr>
        <p:spPr bwMode="auto">
          <a:xfrm>
            <a:off x="8077200" y="4380637"/>
            <a:ext cx="9144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b="1" smtClean="0">
                <a:solidFill>
                  <a:srgbClr val="FF0000"/>
                </a:solidFill>
                <a:latin typeface="Times New Roman" pitchFamily="18" charset="0"/>
                <a:cs typeface="Times New Roman" pitchFamily="18" charset="0"/>
              </a:rPr>
              <a:t>Không </a:t>
            </a:r>
            <a:r>
              <a:rPr lang="en-US" b="1">
                <a:solidFill>
                  <a:srgbClr val="FF0000"/>
                </a:solidFill>
                <a:latin typeface="Times New Roman" pitchFamily="18" charset="0"/>
                <a:cs typeface="Times New Roman" pitchFamily="18" charset="0"/>
              </a:rPr>
              <a:t>ghi số liệu ở những ô có dấu </a:t>
            </a:r>
            <a:r>
              <a:rPr lang="en-US" b="1" smtClean="0">
                <a:solidFill>
                  <a:srgbClr val="FF0000"/>
                </a:solidFill>
                <a:latin typeface="Times New Roman" pitchFamily="18" charset="0"/>
                <a:cs typeface="Times New Roman" pitchFamily="18" charset="0"/>
              </a:rPr>
              <a:t>X</a:t>
            </a:r>
            <a:endParaRPr lang="en-US" b="1" smtClean="0">
              <a:latin typeface="Times New Roman" pitchFamily="18" charset="0"/>
              <a:cs typeface="Times New Roman" pitchFamily="18" charset="0"/>
            </a:endParaRPr>
          </a:p>
        </p:txBody>
      </p:sp>
      <p:sp>
        <p:nvSpPr>
          <p:cNvPr id="17" name="Oval Callout 16"/>
          <p:cNvSpPr/>
          <p:nvPr/>
        </p:nvSpPr>
        <p:spPr>
          <a:xfrm flipH="1">
            <a:off x="5728034" y="2771847"/>
            <a:ext cx="1521737" cy="812512"/>
          </a:xfrm>
          <a:prstGeom prst="wedgeEllipseCallout">
            <a:avLst>
              <a:gd name="adj1" fmla="val 64829"/>
              <a:gd name="adj2" fmla="val 4255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400" b="1" dirty="0" err="1">
                <a:solidFill>
                  <a:srgbClr val="FF0000"/>
                </a:solidFill>
                <a:latin typeface="Times New Roman" pitchFamily="18" charset="0"/>
                <a:cs typeface="Times New Roman" pitchFamily="18" charset="0"/>
              </a:rPr>
              <a:t>Không</a:t>
            </a:r>
            <a:r>
              <a:rPr lang="en-US" sz="1400" b="1" dirty="0">
                <a:solidFill>
                  <a:srgbClr val="FF0000"/>
                </a:solidFill>
                <a:latin typeface="Times New Roman" pitchFamily="18" charset="0"/>
                <a:cs typeface="Times New Roman" pitchFamily="18" charset="0"/>
              </a:rPr>
              <a:t> </a:t>
            </a:r>
            <a:r>
              <a:rPr lang="en-US" sz="1400" b="1" dirty="0" err="1">
                <a:solidFill>
                  <a:srgbClr val="FF0000"/>
                </a:solidFill>
                <a:latin typeface="Times New Roman" pitchFamily="18" charset="0"/>
                <a:cs typeface="Times New Roman" pitchFamily="18" charset="0"/>
              </a:rPr>
              <a:t>dùng</a:t>
            </a:r>
            <a:r>
              <a:rPr lang="en-US" sz="1400" b="1" dirty="0">
                <a:solidFill>
                  <a:srgbClr val="FF0000"/>
                </a:solidFill>
                <a:latin typeface="Times New Roman" pitchFamily="18" charset="0"/>
                <a:cs typeface="Times New Roman" pitchFamily="18" charset="0"/>
              </a:rPr>
              <a:t> </a:t>
            </a:r>
            <a:r>
              <a:rPr lang="en-US" sz="1400" b="1" dirty="0" err="1">
                <a:solidFill>
                  <a:srgbClr val="FF0000"/>
                </a:solidFill>
                <a:latin typeface="Times New Roman" pitchFamily="18" charset="0"/>
                <a:cs typeface="Times New Roman" pitchFamily="18" charset="0"/>
              </a:rPr>
              <a:t>dấu</a:t>
            </a:r>
            <a:r>
              <a:rPr lang="en-US" sz="1400" b="1" dirty="0">
                <a:solidFill>
                  <a:srgbClr val="FF0000"/>
                </a:solidFill>
                <a:latin typeface="Times New Roman" pitchFamily="18" charset="0"/>
                <a:cs typeface="Times New Roman" pitchFamily="18" charset="0"/>
              </a:rPr>
              <a:t> “.” </a:t>
            </a:r>
            <a:r>
              <a:rPr lang="en-US" sz="1400" b="1" dirty="0" err="1">
                <a:solidFill>
                  <a:srgbClr val="FF0000"/>
                </a:solidFill>
                <a:latin typeface="Times New Roman" pitchFamily="18" charset="0"/>
                <a:cs typeface="Times New Roman" pitchFamily="18" charset="0"/>
              </a:rPr>
              <a:t>hoặc</a:t>
            </a:r>
            <a:r>
              <a:rPr lang="en-US" sz="1400" b="1" dirty="0">
                <a:solidFill>
                  <a:srgbClr val="FF0000"/>
                </a:solidFill>
                <a:latin typeface="Times New Roman" pitchFamily="18" charset="0"/>
                <a:cs typeface="Times New Roman" pitchFamily="18" charset="0"/>
              </a:rPr>
              <a:t> “,”</a:t>
            </a:r>
          </a:p>
        </p:txBody>
      </p:sp>
      <p:sp>
        <p:nvSpPr>
          <p:cNvPr id="18" name="Rounded Rectangle 17"/>
          <p:cNvSpPr/>
          <p:nvPr/>
        </p:nvSpPr>
        <p:spPr>
          <a:xfrm>
            <a:off x="4737434" y="4572000"/>
            <a:ext cx="990600" cy="13716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9" name="Straight Arrow Connector 18"/>
          <p:cNvCxnSpPr/>
          <p:nvPr/>
        </p:nvCxnSpPr>
        <p:spPr>
          <a:xfrm>
            <a:off x="5232734" y="6026168"/>
            <a:ext cx="754514" cy="45719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
          <p:cNvSpPr>
            <a:spLocks noChangeArrowheads="1"/>
          </p:cNvSpPr>
          <p:nvPr/>
        </p:nvSpPr>
        <p:spPr bwMode="auto">
          <a:xfrm>
            <a:off x="5961355" y="6298700"/>
            <a:ext cx="14041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b="1" smtClean="0">
                <a:solidFill>
                  <a:srgbClr val="FF0000"/>
                </a:solidFill>
                <a:latin typeface="Times New Roman" pitchFamily="18" charset="0"/>
                <a:cs typeface="Times New Roman" pitchFamily="18" charset="0"/>
              </a:rPr>
              <a:t>Cách ghi sai</a:t>
            </a:r>
          </a:p>
        </p:txBody>
      </p:sp>
      <p:sp>
        <p:nvSpPr>
          <p:cNvPr id="28" name="Rectangle 1"/>
          <p:cNvSpPr>
            <a:spLocks noChangeArrowheads="1"/>
          </p:cNvSpPr>
          <p:nvPr/>
        </p:nvSpPr>
        <p:spPr bwMode="auto">
          <a:xfrm>
            <a:off x="8417879" y="3481527"/>
            <a:ext cx="6095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1600" smtClean="0">
                <a:latin typeface="Times New Roman" pitchFamily="18" charset="0"/>
                <a:cs typeface="Times New Roman" pitchFamily="18" charset="0"/>
              </a:rPr>
              <a:t>10,4</a:t>
            </a:r>
          </a:p>
          <a:p>
            <a:pPr>
              <a:spcAft>
                <a:spcPts val="600"/>
              </a:spcAft>
            </a:pPr>
            <a:r>
              <a:rPr lang="en-US" sz="1600" smtClean="0">
                <a:latin typeface="Times New Roman" pitchFamily="18" charset="0"/>
                <a:cs typeface="Times New Roman" pitchFamily="18" charset="0"/>
              </a:rPr>
              <a:t>10,5</a:t>
            </a:r>
          </a:p>
        </p:txBody>
      </p:sp>
      <p:sp>
        <p:nvSpPr>
          <p:cNvPr id="30" name="Right Arrow 29"/>
          <p:cNvSpPr/>
          <p:nvPr/>
        </p:nvSpPr>
        <p:spPr>
          <a:xfrm flipH="1" flipV="1">
            <a:off x="7887062" y="3837506"/>
            <a:ext cx="51787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2" name="Rounded Rectangle 31"/>
          <p:cNvSpPr/>
          <p:nvPr/>
        </p:nvSpPr>
        <p:spPr>
          <a:xfrm>
            <a:off x="8453759" y="3481527"/>
            <a:ext cx="537841" cy="63327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3" name="Rounded Rectangle 32"/>
          <p:cNvSpPr/>
          <p:nvPr/>
        </p:nvSpPr>
        <p:spPr>
          <a:xfrm>
            <a:off x="7285605" y="3505200"/>
            <a:ext cx="537841" cy="6096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1"/>
          <p:cNvSpPr>
            <a:spLocks noChangeArrowheads="1"/>
          </p:cNvSpPr>
          <p:nvPr/>
        </p:nvSpPr>
        <p:spPr bwMode="auto">
          <a:xfrm>
            <a:off x="7923318" y="3277078"/>
            <a:ext cx="55855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1500" b="1" smtClean="0">
                <a:solidFill>
                  <a:srgbClr val="FF0000"/>
                </a:solidFill>
                <a:latin typeface="Times New Roman" pitchFamily="18" charset="0"/>
                <a:cs typeface="Times New Roman" pitchFamily="18" charset="0"/>
              </a:rPr>
              <a:t>làm tròn</a:t>
            </a:r>
          </a:p>
        </p:txBody>
      </p:sp>
    </p:spTree>
    <p:extLst>
      <p:ext uri="{BB962C8B-B14F-4D97-AF65-F5344CB8AC3E}">
        <p14:creationId xmlns:p14="http://schemas.microsoft.com/office/powerpoint/2010/main" val="111692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0-#ppt_w/2"/>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par>
                                <p:cTn id="19" presetID="2" presetClass="entr" presetSubtype="12"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0-#ppt_w/2"/>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12"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additive="base">
                                        <p:cTn id="27" dur="500" fill="hold"/>
                                        <p:tgtEl>
                                          <p:spTgt spid="32"/>
                                        </p:tgtEl>
                                        <p:attrNameLst>
                                          <p:attrName>ppt_x</p:attrName>
                                        </p:attrNameLst>
                                      </p:cBhvr>
                                      <p:tavLst>
                                        <p:tav tm="0">
                                          <p:val>
                                            <p:strVal val="0-#ppt_w/2"/>
                                          </p:val>
                                        </p:tav>
                                        <p:tav tm="100000">
                                          <p:val>
                                            <p:strVal val="#ppt_x"/>
                                          </p:val>
                                        </p:tav>
                                      </p:tavLst>
                                    </p:anim>
                                    <p:anim calcmode="lin" valueType="num">
                                      <p:cBhvr additive="base">
                                        <p:cTn id="2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12"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500" fill="hold"/>
                                        <p:tgtEl>
                                          <p:spTgt spid="33"/>
                                        </p:tgtEl>
                                        <p:attrNameLst>
                                          <p:attrName>ppt_x</p:attrName>
                                        </p:attrNameLst>
                                      </p:cBhvr>
                                      <p:tavLst>
                                        <p:tav tm="0">
                                          <p:val>
                                            <p:strVal val="0-#ppt_w/2"/>
                                          </p:val>
                                        </p:tav>
                                        <p:tav tm="100000">
                                          <p:val>
                                            <p:strVal val="#ppt_x"/>
                                          </p:val>
                                        </p:tav>
                                      </p:tavLst>
                                    </p:anim>
                                    <p:anim calcmode="lin" valueType="num">
                                      <p:cBhvr additive="base">
                                        <p:cTn id="3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8" grpId="0" animBg="1"/>
      <p:bldP spid="32" grpId="0" animBg="1"/>
      <p:bldP spid="3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13"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14" name="Straight Connector 13"/>
          <p:cNvCxnSpPr/>
          <p:nvPr/>
        </p:nvCxnSpPr>
        <p:spPr>
          <a:xfrm>
            <a:off x="-34587"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15" name="Rectangle 1"/>
          <p:cNvSpPr>
            <a:spLocks noChangeArrowheads="1"/>
          </p:cNvSpPr>
          <p:nvPr/>
        </p:nvSpPr>
        <p:spPr bwMode="auto">
          <a:xfrm>
            <a:off x="509541" y="810831"/>
            <a:ext cx="81534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en-US" b="1" smtClean="0">
                <a:latin typeface="Times New Roman" pitchFamily="18" charset="0"/>
                <a:cs typeface="Times New Roman" pitchFamily="18" charset="0"/>
              </a:rPr>
              <a:t>PHẦN IV: CƠ SỞ HẠ TẦNG VÀ TIỀM LỰC KHÁC</a:t>
            </a:r>
          </a:p>
          <a:p>
            <a:pPr>
              <a:spcBef>
                <a:spcPts val="1200"/>
              </a:spcBef>
            </a:pPr>
            <a:r>
              <a:rPr lang="en-US" sz="1600" b="1" smtClean="0">
                <a:latin typeface="Times New Roman" pitchFamily="18" charset="0"/>
                <a:cs typeface="Times New Roman" pitchFamily="18" charset="0"/>
              </a:rPr>
              <a:t>17. Tình </a:t>
            </a:r>
            <a:r>
              <a:rPr lang="en-US" sz="1600" b="1">
                <a:latin typeface="Times New Roman" pitchFamily="18" charset="0"/>
                <a:cs typeface="Times New Roman" pitchFamily="18" charset="0"/>
              </a:rPr>
              <a:t>trạng sử dụng đất/trụ sở làm việc/nhà xưởng của đơn vị </a:t>
            </a:r>
            <a:r>
              <a:rPr lang="vi-VN" sz="1600" i="1" smtClean="0">
                <a:solidFill>
                  <a:srgbClr val="FF0000"/>
                </a:solidFill>
                <a:latin typeface="Times New Roman" pitchFamily="18" charset="0"/>
                <a:cs typeface="Times New Roman" pitchFamily="18" charset="0"/>
              </a:rPr>
              <a:t>(</a:t>
            </a:r>
            <a:r>
              <a:rPr lang="vi-VN" sz="1600" i="1">
                <a:solidFill>
                  <a:srgbClr val="FF0000"/>
                </a:solidFill>
                <a:latin typeface="Times New Roman" pitchFamily="18" charset="0"/>
                <a:cs typeface="Times New Roman" pitchFamily="18" charset="0"/>
              </a:rPr>
              <a:t>Đánh dấu X vào 1 </a:t>
            </a:r>
            <a:r>
              <a:rPr lang="en-US" sz="1600" i="1">
                <a:solidFill>
                  <a:srgbClr val="FF0000"/>
                </a:solidFill>
                <a:latin typeface="Times New Roman" pitchFamily="18" charset="0"/>
                <a:cs typeface="Times New Roman" pitchFamily="18" charset="0"/>
              </a:rPr>
              <a:t>hoặc nhiều </a:t>
            </a:r>
            <a:r>
              <a:rPr lang="vi-VN" sz="1600" i="1">
                <a:solidFill>
                  <a:srgbClr val="FF0000"/>
                </a:solidFill>
                <a:latin typeface="Times New Roman" pitchFamily="18" charset="0"/>
                <a:cs typeface="Times New Roman" pitchFamily="18" charset="0"/>
              </a:rPr>
              <a:t>mục phù hợp </a:t>
            </a:r>
            <a:r>
              <a:rPr lang="en-US" sz="1600" i="1">
                <a:solidFill>
                  <a:srgbClr val="FF0000"/>
                </a:solidFill>
                <a:latin typeface="Times New Roman" pitchFamily="18" charset="0"/>
                <a:cs typeface="Times New Roman" pitchFamily="18" charset="0"/>
              </a:rPr>
              <a:t>nếu có</a:t>
            </a:r>
            <a:r>
              <a:rPr lang="vi-VN" sz="1600" i="1">
                <a:solidFill>
                  <a:srgbClr val="FF0000"/>
                </a:solidFill>
                <a:latin typeface="Times New Roman" pitchFamily="18" charset="0"/>
                <a:cs typeface="Times New Roman" pitchFamily="18" charset="0"/>
              </a:rPr>
              <a:t>)</a:t>
            </a:r>
            <a:endParaRPr lang="vi-VN" sz="1600">
              <a:solidFill>
                <a:srgbClr val="FF0000"/>
              </a:solidFill>
              <a:latin typeface="Times New Roman" pitchFamily="18" charset="0"/>
              <a:cs typeface="Times New Roman" pitchFamily="18" charset="0"/>
            </a:endParaRPr>
          </a:p>
          <a:p>
            <a:r>
              <a:rPr lang="en-US" sz="1600">
                <a:latin typeface="Times New Roman" pitchFamily="18" charset="0"/>
                <a:cs typeface="Times New Roman" pitchFamily="18" charset="0"/>
              </a:rPr>
              <a:t>            </a:t>
            </a:r>
            <a:r>
              <a:rPr lang="vi-VN" sz="1600">
                <a:latin typeface="Times New Roman" pitchFamily="18" charset="0"/>
                <a:cs typeface="Times New Roman" pitchFamily="18" charset="0"/>
                <a:sym typeface="Webdings"/>
              </a:rPr>
              <a:t></a:t>
            </a:r>
            <a:r>
              <a:rPr lang="vi-VN" sz="1600">
                <a:latin typeface="Times New Roman" pitchFamily="18" charset="0"/>
                <a:cs typeface="Times New Roman" pitchFamily="18" charset="0"/>
              </a:rPr>
              <a:t> </a:t>
            </a:r>
            <a:r>
              <a:rPr lang="en-US" sz="1600">
                <a:latin typeface="Times New Roman" pitchFamily="18" charset="0"/>
                <a:cs typeface="Times New Roman" pitchFamily="18" charset="0"/>
              </a:rPr>
              <a:t>1. Được Nhà nước giao </a:t>
            </a:r>
            <a:endParaRPr lang="vi-VN" sz="1600">
              <a:latin typeface="Times New Roman" pitchFamily="18" charset="0"/>
              <a:cs typeface="Times New Roman" pitchFamily="18" charset="0"/>
            </a:endParaRPr>
          </a:p>
          <a:p>
            <a:r>
              <a:rPr lang="en-US" sz="1600">
                <a:latin typeface="Times New Roman" pitchFamily="18" charset="0"/>
                <a:cs typeface="Times New Roman" pitchFamily="18" charset="0"/>
              </a:rPr>
              <a:t>            </a:t>
            </a:r>
            <a:r>
              <a:rPr lang="vi-VN" sz="1600" smtClean="0">
                <a:latin typeface="Times New Roman" pitchFamily="18" charset="0"/>
                <a:cs typeface="Times New Roman" pitchFamily="18" charset="0"/>
                <a:sym typeface="Webdings"/>
              </a:rPr>
              <a:t></a:t>
            </a:r>
            <a:r>
              <a:rPr lang="en-US" sz="1600" smtClean="0">
                <a:latin typeface="Times New Roman" pitchFamily="18" charset="0"/>
                <a:cs typeface="Times New Roman" pitchFamily="18" charset="0"/>
              </a:rPr>
              <a:t> </a:t>
            </a:r>
            <a:r>
              <a:rPr lang="en-US" sz="1600">
                <a:latin typeface="Times New Roman" pitchFamily="18" charset="0"/>
                <a:cs typeface="Times New Roman" pitchFamily="18" charset="0"/>
              </a:rPr>
              <a:t>2. Tự mua </a:t>
            </a:r>
            <a:endParaRPr lang="vi-VN" sz="1600">
              <a:latin typeface="Times New Roman" pitchFamily="18" charset="0"/>
              <a:cs typeface="Times New Roman" pitchFamily="18" charset="0"/>
            </a:endParaRPr>
          </a:p>
          <a:p>
            <a:r>
              <a:rPr lang="en-US" sz="1600">
                <a:latin typeface="Times New Roman" pitchFamily="18" charset="0"/>
                <a:cs typeface="Times New Roman" pitchFamily="18" charset="0"/>
              </a:rPr>
              <a:t>            </a:t>
            </a:r>
            <a:r>
              <a:rPr lang="vi-VN" sz="1600">
                <a:latin typeface="Times New Roman" pitchFamily="18" charset="0"/>
                <a:cs typeface="Times New Roman" pitchFamily="18" charset="0"/>
                <a:sym typeface="Webdings"/>
              </a:rPr>
              <a:t></a:t>
            </a:r>
            <a:r>
              <a:rPr lang="vi-VN" sz="1600">
                <a:latin typeface="Times New Roman" pitchFamily="18" charset="0"/>
                <a:cs typeface="Times New Roman" pitchFamily="18" charset="0"/>
              </a:rPr>
              <a:t> </a:t>
            </a:r>
            <a:r>
              <a:rPr lang="en-US" sz="1600">
                <a:latin typeface="Times New Roman" pitchFamily="18" charset="0"/>
                <a:cs typeface="Times New Roman" pitchFamily="18" charset="0"/>
              </a:rPr>
              <a:t>3. Thuê, mượn </a:t>
            </a:r>
            <a:endParaRPr lang="vi-VN" sz="1600">
              <a:latin typeface="Times New Roman" pitchFamily="18" charset="0"/>
              <a:cs typeface="Times New Roman" pitchFamily="18" charset="0"/>
            </a:endParaRPr>
          </a:p>
        </p:txBody>
      </p:sp>
      <p:cxnSp>
        <p:nvCxnSpPr>
          <p:cNvPr id="44" name="Straight Connector 43"/>
          <p:cNvCxnSpPr/>
          <p:nvPr/>
        </p:nvCxnSpPr>
        <p:spPr>
          <a:xfrm>
            <a:off x="1236217" y="1833979"/>
            <a:ext cx="152400" cy="152400"/>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flipV="1">
            <a:off x="1236217" y="1833979"/>
            <a:ext cx="152400" cy="152400"/>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a:off x="1245095" y="2312634"/>
            <a:ext cx="152400" cy="152400"/>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1245095" y="2312634"/>
            <a:ext cx="161278" cy="152400"/>
          </a:xfrm>
          <a:prstGeom prst="line">
            <a:avLst/>
          </a:prstGeom>
        </p:spPr>
        <p:style>
          <a:lnRef idx="1">
            <a:schemeClr val="dk1"/>
          </a:lnRef>
          <a:fillRef idx="0">
            <a:schemeClr val="dk1"/>
          </a:fillRef>
          <a:effectRef idx="0">
            <a:schemeClr val="dk1"/>
          </a:effectRef>
          <a:fontRef idx="minor">
            <a:schemeClr val="tx1"/>
          </a:fontRef>
        </p:style>
      </p:cxnSp>
      <p:sp>
        <p:nvSpPr>
          <p:cNvPr id="53" name="Rectangle 52"/>
          <p:cNvSpPr/>
          <p:nvPr/>
        </p:nvSpPr>
        <p:spPr>
          <a:xfrm>
            <a:off x="470599" y="2470953"/>
            <a:ext cx="7675398" cy="369332"/>
          </a:xfrm>
          <a:prstGeom prst="rect">
            <a:avLst/>
          </a:prstGeom>
        </p:spPr>
        <p:txBody>
          <a:bodyPr wrap="square">
            <a:spAutoFit/>
          </a:bodyPr>
          <a:lstStyle/>
          <a:p>
            <a:r>
              <a:rPr lang="vi-VN" b="1"/>
              <a:t> </a:t>
            </a:r>
            <a:r>
              <a:rPr lang="en-US" sz="1600" b="1">
                <a:latin typeface="Times New Roman" pitchFamily="18" charset="0"/>
                <a:cs typeface="Times New Roman" pitchFamily="18" charset="0"/>
              </a:rPr>
              <a:t>18. Đất đai cho trụ sở và nhà xưởng </a:t>
            </a:r>
            <a:r>
              <a:rPr lang="en-US" sz="1600" b="1">
                <a:solidFill>
                  <a:srgbClr val="FF0000"/>
                </a:solidFill>
                <a:latin typeface="Times New Roman" pitchFamily="18" charset="0"/>
                <a:cs typeface="Times New Roman" pitchFamily="18" charset="0"/>
              </a:rPr>
              <a:t>(có tại 31/12/2018</a:t>
            </a:r>
            <a:r>
              <a:rPr lang="en-US" sz="1600" b="1" smtClean="0">
                <a:solidFill>
                  <a:srgbClr val="FF0000"/>
                </a:solidFill>
                <a:latin typeface="Times New Roman" pitchFamily="18" charset="0"/>
                <a:cs typeface="Times New Roman" pitchFamily="18" charset="0"/>
              </a:rPr>
              <a:t>). Đơn vị tính: m2</a:t>
            </a:r>
            <a:endParaRPr lang="vi-VN" sz="1600" b="1">
              <a:solidFill>
                <a:srgbClr val="FF0000"/>
              </a:solidFill>
              <a:latin typeface="Times New Roman" pitchFamily="18" charset="0"/>
              <a:cs typeface="Times New Roman" pitchFamily="18" charset="0"/>
            </a:endParaRPr>
          </a:p>
        </p:txBody>
      </p:sp>
      <p:graphicFrame>
        <p:nvGraphicFramePr>
          <p:cNvPr id="55" name="Table 54"/>
          <p:cNvGraphicFramePr>
            <a:graphicFrameLocks noGrp="1"/>
          </p:cNvGraphicFramePr>
          <p:nvPr>
            <p:extLst>
              <p:ext uri="{D42A27DB-BD31-4B8C-83A1-F6EECF244321}">
                <p14:modId xmlns:p14="http://schemas.microsoft.com/office/powerpoint/2010/main" val="1125306126"/>
              </p:ext>
            </p:extLst>
          </p:nvPr>
        </p:nvGraphicFramePr>
        <p:xfrm>
          <a:off x="685800" y="2895600"/>
          <a:ext cx="7543800" cy="2749896"/>
        </p:xfrm>
        <a:graphic>
          <a:graphicData uri="http://schemas.openxmlformats.org/drawingml/2006/table">
            <a:tbl>
              <a:tblPr firstRow="1" firstCol="1" bandRow="1"/>
              <a:tblGrid>
                <a:gridCol w="3333662"/>
                <a:gridCol w="704938"/>
                <a:gridCol w="990600"/>
                <a:gridCol w="914400"/>
                <a:gridCol w="717496"/>
                <a:gridCol w="882704"/>
              </a:tblGrid>
              <a:tr h="187377">
                <a:tc rowSpan="2">
                  <a:txBody>
                    <a:bodyPr/>
                    <a:lstStyle/>
                    <a:p>
                      <a:pP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Bef>
                          <a:spcPts val="200"/>
                        </a:spcBef>
                        <a:spcAft>
                          <a:spcPts val="0"/>
                        </a:spcAft>
                      </a:pPr>
                      <a:r>
                        <a:rPr lang="en-US" sz="1400" b="1">
                          <a:effectLst/>
                          <a:latin typeface="Times New Roman"/>
                          <a:ea typeface="Calibri"/>
                          <a:cs typeface="Times New Roman"/>
                        </a:rPr>
                        <a:t>Mã số</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Bef>
                          <a:spcPts val="200"/>
                        </a:spcBef>
                        <a:spcAft>
                          <a:spcPts val="0"/>
                        </a:spcAft>
                      </a:pPr>
                      <a:r>
                        <a:rPr lang="en-US" sz="1400" b="1">
                          <a:effectLst/>
                          <a:latin typeface="Times New Roman"/>
                          <a:ea typeface="Calibri"/>
                          <a:cs typeface="Times New Roman"/>
                        </a:rPr>
                        <a:t>Tổng số</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Bef>
                          <a:spcPts val="200"/>
                        </a:spcBef>
                        <a:spcAft>
                          <a:spcPts val="0"/>
                        </a:spcAft>
                      </a:pPr>
                      <a:r>
                        <a:rPr lang="en-US" sz="1400" b="1">
                          <a:effectLst/>
                          <a:latin typeface="Times New Roman"/>
                          <a:ea typeface="Calibri"/>
                          <a:cs typeface="Times New Roman"/>
                        </a:rPr>
                        <a:t>Chia ra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hMerge="1">
                  <a:txBody>
                    <a:bodyPr/>
                    <a:lstStyle/>
                    <a:p>
                      <a:endParaRPr lang="vi-VN"/>
                    </a:p>
                  </a:txBody>
                  <a:tcPr/>
                </a:tc>
              </a:tr>
              <a:tr h="374754">
                <a:tc vMerge="1">
                  <a:txBody>
                    <a:bodyPr/>
                    <a:lstStyle/>
                    <a:p>
                      <a:endParaRPr lang="vi-VN"/>
                    </a:p>
                  </a:txBody>
                  <a:tcPr/>
                </a:tc>
                <a:tc vMerge="1">
                  <a:txBody>
                    <a:bodyPr/>
                    <a:lstStyle/>
                    <a:p>
                      <a:endParaRPr lang="vi-VN"/>
                    </a:p>
                  </a:txBody>
                  <a:tcPr/>
                </a:tc>
                <a:tc vMerge="1">
                  <a:txBody>
                    <a:bodyPr/>
                    <a:lstStyle/>
                    <a:p>
                      <a:endParaRPr lang="vi-VN"/>
                    </a:p>
                  </a:txBody>
                  <a:tcPr/>
                </a:tc>
                <a:tc>
                  <a:txBody>
                    <a:bodyPr/>
                    <a:lstStyle/>
                    <a:p>
                      <a:pPr algn="ctr">
                        <a:lnSpc>
                          <a:spcPct val="115000"/>
                        </a:lnSpc>
                        <a:spcAft>
                          <a:spcPts val="0"/>
                        </a:spcAft>
                      </a:pPr>
                      <a:r>
                        <a:rPr lang="en-US" sz="1400">
                          <a:effectLst/>
                          <a:latin typeface="Times New Roman"/>
                          <a:ea typeface="Calibri"/>
                          <a:cs typeface="Times New Roman"/>
                        </a:rPr>
                        <a:t>Được Nhà nước giao</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Tự mua</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Thuê, mượn</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7">
                <a:tc>
                  <a:txBody>
                    <a:bodyPr/>
                    <a:lstStyle/>
                    <a:p>
                      <a:pPr algn="ctr">
                        <a:lnSpc>
                          <a:spcPct val="115000"/>
                        </a:lnSpc>
                        <a:spcAft>
                          <a:spcPts val="0"/>
                        </a:spcAft>
                      </a:pPr>
                      <a:r>
                        <a:rPr lang="en-US" sz="1400">
                          <a:effectLst/>
                          <a:latin typeface="Times New Roman"/>
                          <a:ea typeface="Calibri"/>
                          <a:cs typeface="Times New Roman"/>
                        </a:rPr>
                        <a:t>A</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B</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smtClean="0">
                          <a:solidFill>
                            <a:srgbClr val="FF0000"/>
                          </a:solidFill>
                          <a:effectLst/>
                          <a:latin typeface="Times New Roman"/>
                          <a:ea typeface="Calibri"/>
                          <a:cs typeface="Times New Roman"/>
                        </a:rPr>
                        <a:t>1 = 2+3+4</a:t>
                      </a:r>
                      <a:endParaRPr lang="vi-VN" sz="140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solidFill>
                            <a:srgbClr val="FF0000"/>
                          </a:solidFill>
                          <a:effectLst/>
                          <a:latin typeface="Times New Roman"/>
                          <a:ea typeface="Calibri"/>
                          <a:cs typeface="Times New Roman"/>
                        </a:rPr>
                        <a:t>2</a:t>
                      </a:r>
                      <a:endParaRPr lang="vi-VN" sz="1400">
                        <a:solidFill>
                          <a:srgbClr val="FF0000"/>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solidFill>
                            <a:srgbClr val="FF0000"/>
                          </a:solidFill>
                          <a:effectLst/>
                          <a:latin typeface="Times New Roman"/>
                          <a:ea typeface="Calibri"/>
                          <a:cs typeface="Times New Roman"/>
                        </a:rPr>
                        <a:t>3</a:t>
                      </a:r>
                      <a:endParaRPr lang="vi-VN" sz="1400">
                        <a:solidFill>
                          <a:srgbClr val="FF0000"/>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solidFill>
                            <a:srgbClr val="FF0000"/>
                          </a:solidFill>
                          <a:effectLst/>
                          <a:latin typeface="Times New Roman"/>
                          <a:ea typeface="Calibri"/>
                          <a:cs typeface="Times New Roman"/>
                        </a:rPr>
                        <a:t>4</a:t>
                      </a:r>
                      <a:endParaRPr lang="vi-VN" sz="1400">
                        <a:solidFill>
                          <a:srgbClr val="FF0000"/>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8">
                <a:tc>
                  <a:txBody>
                    <a:bodyPr/>
                    <a:lstStyle/>
                    <a:p>
                      <a:pPr>
                        <a:lnSpc>
                          <a:spcPct val="115000"/>
                        </a:lnSpc>
                        <a:spcAft>
                          <a:spcPts val="0"/>
                        </a:spcAft>
                      </a:pPr>
                      <a:r>
                        <a:rPr lang="en-US" sz="1400" b="1">
                          <a:effectLst/>
                          <a:latin typeface="Times New Roman"/>
                          <a:ea typeface="Calibri"/>
                          <a:cs typeface="Times New Roman"/>
                        </a:rPr>
                        <a:t>1. Tổng diện tích đất </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01</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a:effectLst/>
                          <a:latin typeface="Times New Roman"/>
                          <a:ea typeface="Calibri"/>
                          <a:cs typeface="Times New Roman"/>
                        </a:rPr>
                        <a:t> </a:t>
                      </a:r>
                      <a:r>
                        <a:rPr lang="en-US" sz="1400" b="1" smtClean="0">
                          <a:effectLst/>
                          <a:latin typeface="Times New Roman"/>
                          <a:ea typeface="Calibri"/>
                          <a:cs typeface="Times New Roman"/>
                        </a:rPr>
                        <a:t>800</a:t>
                      </a:r>
                      <a:endParaRPr lang="vi-VN" sz="14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b="0" smtClean="0">
                        <a:effectLst/>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8">
                <a:tc>
                  <a:txBody>
                    <a:bodyPr/>
                    <a:lstStyle/>
                    <a:p>
                      <a:pPr>
                        <a:lnSpc>
                          <a:spcPct val="115000"/>
                        </a:lnSpc>
                        <a:spcAft>
                          <a:spcPts val="0"/>
                        </a:spcAft>
                      </a:pPr>
                      <a:r>
                        <a:rPr lang="en-US" sz="1400">
                          <a:effectLst/>
                          <a:latin typeface="Times New Roman"/>
                          <a:ea typeface="Calibri"/>
                          <a:cs typeface="Times New Roman"/>
                        </a:rPr>
                        <a:t>   1.1. Đất sử dụng cho trụ sở làm việc</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02</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54">
                <a:tc>
                  <a:txBody>
                    <a:bodyPr/>
                    <a:lstStyle/>
                    <a:p>
                      <a:pPr>
                        <a:lnSpc>
                          <a:spcPct val="115000"/>
                        </a:lnSpc>
                        <a:spcAft>
                          <a:spcPts val="0"/>
                        </a:spcAft>
                      </a:pPr>
                      <a:r>
                        <a:rPr lang="en-US" sz="1400">
                          <a:effectLst/>
                          <a:latin typeface="Times New Roman"/>
                          <a:ea typeface="Calibri"/>
                          <a:cs typeface="Times New Roman"/>
                        </a:rPr>
                        <a:t>   1.2. Đất sử dụng cho khu thử nghiệm, trạm trại, xưởng thực nghiệm,...</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03</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8">
                <a:tc>
                  <a:txBody>
                    <a:bodyPr/>
                    <a:lstStyle/>
                    <a:p>
                      <a:pPr>
                        <a:lnSpc>
                          <a:spcPct val="115000"/>
                        </a:lnSpc>
                        <a:spcAft>
                          <a:spcPts val="0"/>
                        </a:spcAft>
                      </a:pPr>
                      <a:r>
                        <a:rPr lang="en-US" sz="1400">
                          <a:effectLst/>
                          <a:latin typeface="Times New Roman"/>
                          <a:ea typeface="Calibri"/>
                          <a:cs typeface="Times New Roman"/>
                        </a:rPr>
                        <a:t>   1.3. Diện tích đất khác</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04</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54">
                <a:tc>
                  <a:txBody>
                    <a:bodyPr/>
                    <a:lstStyle/>
                    <a:p>
                      <a:pPr>
                        <a:lnSpc>
                          <a:spcPct val="115000"/>
                        </a:lnSpc>
                        <a:spcAft>
                          <a:spcPts val="0"/>
                        </a:spcAft>
                      </a:pPr>
                      <a:r>
                        <a:rPr lang="en-US" sz="1400" b="1">
                          <a:effectLst/>
                          <a:latin typeface="Times New Roman"/>
                          <a:ea typeface="Calibri"/>
                          <a:cs typeface="Times New Roman"/>
                        </a:rPr>
                        <a:t>2. Tổng số diện tích mặt sàn trụ sở/phòng thí nghiệm/nhà xưởng</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05</a:t>
                      </a:r>
                      <a:endParaRPr lang="vi-VN"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smtClean="0">
                          <a:effectLst/>
                          <a:latin typeface="Times New Roman"/>
                          <a:ea typeface="Calibri"/>
                          <a:cs typeface="Times New Roman"/>
                        </a:rPr>
                        <a:t>2400</a:t>
                      </a: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effectLst/>
                          <a:latin typeface="Times New Roman"/>
                          <a:ea typeface="Calibri"/>
                          <a:cs typeface="Times New Roman"/>
                        </a:rPr>
                        <a:t> </a:t>
                      </a:r>
                      <a:endParaRPr lang="vi-VN"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6" name="Rectangle 55"/>
          <p:cNvSpPr/>
          <p:nvPr/>
        </p:nvSpPr>
        <p:spPr>
          <a:xfrm>
            <a:off x="2362199" y="5784994"/>
            <a:ext cx="5859997" cy="646331"/>
          </a:xfrm>
          <a:prstGeom prst="rect">
            <a:avLst/>
          </a:prstGeom>
        </p:spPr>
        <p:txBody>
          <a:bodyPr wrap="square">
            <a:spAutoFit/>
          </a:bodyPr>
          <a:lstStyle/>
          <a:p>
            <a:r>
              <a:rPr lang="en-US" smtClean="0">
                <a:solidFill>
                  <a:srgbClr val="FF0000"/>
                </a:solidFill>
                <a:latin typeface="Times New Roman" pitchFamily="18" charset="0"/>
                <a:cs typeface="Times New Roman" pitchFamily="18" charset="0"/>
              </a:rPr>
              <a:t>Khu </a:t>
            </a:r>
            <a:r>
              <a:rPr lang="en-US">
                <a:solidFill>
                  <a:srgbClr val="FF0000"/>
                </a:solidFill>
                <a:latin typeface="Times New Roman" pitchFamily="18" charset="0"/>
                <a:cs typeface="Times New Roman" pitchFamily="18" charset="0"/>
              </a:rPr>
              <a:t>đất xây dựng có diện tích </a:t>
            </a:r>
            <a:r>
              <a:rPr lang="en-US" smtClean="0">
                <a:solidFill>
                  <a:srgbClr val="FF0000"/>
                </a:solidFill>
                <a:latin typeface="Times New Roman" pitchFamily="18" charset="0"/>
                <a:cs typeface="Times New Roman" pitchFamily="18" charset="0"/>
              </a:rPr>
              <a:t>800m</a:t>
            </a:r>
            <a:r>
              <a:rPr lang="en-US" baseline="30000" smtClean="0">
                <a:solidFill>
                  <a:srgbClr val="FF0000"/>
                </a:solidFill>
                <a:latin typeface="Times New Roman" pitchFamily="18" charset="0"/>
                <a:cs typeface="Times New Roman" pitchFamily="18" charset="0"/>
              </a:rPr>
              <a:t>2</a:t>
            </a:r>
            <a:r>
              <a:rPr lang="en-US">
                <a:solidFill>
                  <a:srgbClr val="FF0000"/>
                </a:solidFill>
                <a:latin typeface="Times New Roman" pitchFamily="18" charset="0"/>
                <a:cs typeface="Times New Roman" pitchFamily="18" charset="0"/>
              </a:rPr>
              <a:t>, xây 3 tầng, như vậy diện tích mặt sàn là </a:t>
            </a:r>
            <a:r>
              <a:rPr lang="en-US" smtClean="0">
                <a:solidFill>
                  <a:srgbClr val="FF0000"/>
                </a:solidFill>
                <a:latin typeface="Times New Roman" pitchFamily="18" charset="0"/>
                <a:cs typeface="Times New Roman" pitchFamily="18" charset="0"/>
              </a:rPr>
              <a:t>2400m</a:t>
            </a:r>
            <a:r>
              <a:rPr lang="en-US" baseline="30000" smtClean="0">
                <a:solidFill>
                  <a:srgbClr val="FF0000"/>
                </a:solidFill>
                <a:latin typeface="Times New Roman" pitchFamily="18" charset="0"/>
                <a:cs typeface="Times New Roman" pitchFamily="18" charset="0"/>
              </a:rPr>
              <a:t>2</a:t>
            </a:r>
            <a:r>
              <a:rPr lang="en-US">
                <a:solidFill>
                  <a:srgbClr val="FF0000"/>
                </a:solidFill>
                <a:latin typeface="Times New Roman" pitchFamily="18" charset="0"/>
                <a:cs typeface="Times New Roman" pitchFamily="18" charset="0"/>
              </a:rPr>
              <a:t>.</a:t>
            </a:r>
            <a:endParaRPr lang="vi-VN">
              <a:solidFill>
                <a:srgbClr val="FF0000"/>
              </a:solidFill>
              <a:latin typeface="Times New Roman" pitchFamily="18" charset="0"/>
              <a:cs typeface="Times New Roman" pitchFamily="18" charset="0"/>
            </a:endParaRPr>
          </a:p>
        </p:txBody>
      </p:sp>
      <p:sp>
        <p:nvSpPr>
          <p:cNvPr id="63" name="Rounded Rectangle 62"/>
          <p:cNvSpPr/>
          <p:nvPr/>
        </p:nvSpPr>
        <p:spPr>
          <a:xfrm>
            <a:off x="4876800" y="5105400"/>
            <a:ext cx="537841" cy="44536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6" name="Down Arrow 65"/>
          <p:cNvSpPr/>
          <p:nvPr/>
        </p:nvSpPr>
        <p:spPr>
          <a:xfrm>
            <a:off x="5145720" y="5568519"/>
            <a:ext cx="45719" cy="23423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vi-VN"/>
          </a:p>
        </p:txBody>
      </p:sp>
      <p:sp>
        <p:nvSpPr>
          <p:cNvPr id="67" name="Oval Callout 66"/>
          <p:cNvSpPr/>
          <p:nvPr/>
        </p:nvSpPr>
        <p:spPr>
          <a:xfrm flipH="1">
            <a:off x="5728033" y="4513349"/>
            <a:ext cx="1521737" cy="812512"/>
          </a:xfrm>
          <a:prstGeom prst="wedgeEllipseCallout">
            <a:avLst>
              <a:gd name="adj1" fmla="val 64829"/>
              <a:gd name="adj2" fmla="val 4255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400" b="1" dirty="0" err="1">
                <a:solidFill>
                  <a:srgbClr val="FF0000"/>
                </a:solidFill>
                <a:latin typeface="Times New Roman" pitchFamily="18" charset="0"/>
                <a:cs typeface="Times New Roman" pitchFamily="18" charset="0"/>
              </a:rPr>
              <a:t>Không</a:t>
            </a:r>
            <a:r>
              <a:rPr lang="en-US" sz="1400" b="1" dirty="0">
                <a:solidFill>
                  <a:srgbClr val="FF0000"/>
                </a:solidFill>
                <a:latin typeface="Times New Roman" pitchFamily="18" charset="0"/>
                <a:cs typeface="Times New Roman" pitchFamily="18" charset="0"/>
              </a:rPr>
              <a:t> </a:t>
            </a:r>
            <a:r>
              <a:rPr lang="en-US" sz="1400" b="1" dirty="0" err="1">
                <a:solidFill>
                  <a:srgbClr val="FF0000"/>
                </a:solidFill>
                <a:latin typeface="Times New Roman" pitchFamily="18" charset="0"/>
                <a:cs typeface="Times New Roman" pitchFamily="18" charset="0"/>
              </a:rPr>
              <a:t>dùng</a:t>
            </a:r>
            <a:r>
              <a:rPr lang="en-US" sz="1400" b="1" dirty="0">
                <a:solidFill>
                  <a:srgbClr val="FF0000"/>
                </a:solidFill>
                <a:latin typeface="Times New Roman" pitchFamily="18" charset="0"/>
                <a:cs typeface="Times New Roman" pitchFamily="18" charset="0"/>
              </a:rPr>
              <a:t> </a:t>
            </a:r>
            <a:r>
              <a:rPr lang="en-US" sz="1400" b="1" dirty="0" err="1">
                <a:solidFill>
                  <a:srgbClr val="FF0000"/>
                </a:solidFill>
                <a:latin typeface="Times New Roman" pitchFamily="18" charset="0"/>
                <a:cs typeface="Times New Roman" pitchFamily="18" charset="0"/>
              </a:rPr>
              <a:t>dấu</a:t>
            </a:r>
            <a:r>
              <a:rPr lang="en-US" sz="1400" b="1" dirty="0">
                <a:solidFill>
                  <a:srgbClr val="FF0000"/>
                </a:solidFill>
                <a:latin typeface="Times New Roman" pitchFamily="18" charset="0"/>
                <a:cs typeface="Times New Roman" pitchFamily="18" charset="0"/>
              </a:rPr>
              <a:t> “.” </a:t>
            </a:r>
            <a:r>
              <a:rPr lang="en-US" sz="1400" b="1" dirty="0" err="1">
                <a:solidFill>
                  <a:srgbClr val="FF0000"/>
                </a:solidFill>
                <a:latin typeface="Times New Roman" pitchFamily="18" charset="0"/>
                <a:cs typeface="Times New Roman" pitchFamily="18" charset="0"/>
              </a:rPr>
              <a:t>hoặc</a:t>
            </a:r>
            <a:r>
              <a:rPr lang="en-US" sz="1400" b="1" dirty="0">
                <a:solidFill>
                  <a:srgbClr val="FF0000"/>
                </a:solidFill>
                <a:latin typeface="Times New Roman" pitchFamily="18" charset="0"/>
                <a:cs typeface="Times New Roman" pitchFamily="18" charset="0"/>
              </a:rPr>
              <a:t> “,”</a:t>
            </a:r>
          </a:p>
        </p:txBody>
      </p:sp>
    </p:spTree>
    <p:extLst>
      <p:ext uri="{BB962C8B-B14F-4D97-AF65-F5344CB8AC3E}">
        <p14:creationId xmlns:p14="http://schemas.microsoft.com/office/powerpoint/2010/main" val="308698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 calcmode="lin" valueType="num">
                                      <p:cBhvr additive="base">
                                        <p:cTn id="7" dur="500" fill="hold"/>
                                        <p:tgtEl>
                                          <p:spTgt spid="63"/>
                                        </p:tgtEl>
                                        <p:attrNameLst>
                                          <p:attrName>ppt_x</p:attrName>
                                        </p:attrNameLst>
                                      </p:cBhvr>
                                      <p:tavLst>
                                        <p:tav tm="0">
                                          <p:val>
                                            <p:strVal val="0-#ppt_w/2"/>
                                          </p:val>
                                        </p:tav>
                                        <p:tav tm="100000">
                                          <p:val>
                                            <p:strVal val="#ppt_x"/>
                                          </p:val>
                                        </p:tav>
                                      </p:tavLst>
                                    </p:anim>
                                    <p:anim calcmode="lin" valueType="num">
                                      <p:cBhvr additive="base">
                                        <p:cTn id="8"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13"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14" name="Straight Connector 13"/>
          <p:cNvCxnSpPr/>
          <p:nvPr/>
        </p:nvCxnSpPr>
        <p:spPr>
          <a:xfrm>
            <a:off x="-34587"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15" name="Rectangle 1"/>
          <p:cNvSpPr>
            <a:spLocks noChangeArrowheads="1"/>
          </p:cNvSpPr>
          <p:nvPr/>
        </p:nvSpPr>
        <p:spPr bwMode="auto">
          <a:xfrm>
            <a:off x="460713" y="914400"/>
            <a:ext cx="815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en-US" b="1" smtClean="0">
                <a:latin typeface="Times New Roman" pitchFamily="18" charset="0"/>
                <a:cs typeface="Times New Roman" pitchFamily="18" charset="0"/>
              </a:rPr>
              <a:t>PHẦN IV: CƠ SỞ HẠ TẦNG VÀ TIỀM LỰC KHÁC</a:t>
            </a:r>
          </a:p>
        </p:txBody>
      </p:sp>
      <p:graphicFrame>
        <p:nvGraphicFramePr>
          <p:cNvPr id="4" name="Table 3"/>
          <p:cNvGraphicFramePr>
            <a:graphicFrameLocks noGrp="1"/>
          </p:cNvGraphicFramePr>
          <p:nvPr>
            <p:extLst>
              <p:ext uri="{D42A27DB-BD31-4B8C-83A1-F6EECF244321}">
                <p14:modId xmlns:p14="http://schemas.microsoft.com/office/powerpoint/2010/main" val="950887280"/>
              </p:ext>
            </p:extLst>
          </p:nvPr>
        </p:nvGraphicFramePr>
        <p:xfrm>
          <a:off x="685800" y="1905000"/>
          <a:ext cx="7315201" cy="2736983"/>
        </p:xfrm>
        <a:graphic>
          <a:graphicData uri="http://schemas.openxmlformats.org/drawingml/2006/table">
            <a:tbl>
              <a:tblPr firstRow="1" firstCol="1" lastRow="1" lastCol="1" bandRow="1" bandCol="1"/>
              <a:tblGrid>
                <a:gridCol w="3352800"/>
                <a:gridCol w="762000"/>
                <a:gridCol w="1676400"/>
                <a:gridCol w="1524001"/>
              </a:tblGrid>
              <a:tr h="679666">
                <a:tc>
                  <a:txBody>
                    <a:bodyPr/>
                    <a:lstStyle/>
                    <a:p>
                      <a:pPr>
                        <a:lnSpc>
                          <a:spcPct val="115000"/>
                        </a:lnSpc>
                        <a:spcAft>
                          <a:spcPts val="0"/>
                        </a:spcAft>
                      </a:pPr>
                      <a:r>
                        <a:rPr lang="en-US" sz="1600" b="1" i="1">
                          <a:effectLst/>
                          <a:latin typeface="Times New Roman"/>
                          <a:ea typeface="Calibri"/>
                          <a:cs typeface="Times New Roman"/>
                        </a:rPr>
                        <a:t> </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Mã số</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Giá trị còn lại tại thời điểm 01/01/2018</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Giá trị còn lại tại thời điểm 31/12/2018</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55">
                <a:tc>
                  <a:txBody>
                    <a:bodyPr/>
                    <a:lstStyle/>
                    <a:p>
                      <a:pPr algn="ctr">
                        <a:lnSpc>
                          <a:spcPct val="115000"/>
                        </a:lnSpc>
                        <a:spcAft>
                          <a:spcPts val="0"/>
                        </a:spcAft>
                      </a:pPr>
                      <a:r>
                        <a:rPr lang="en-US" sz="1600">
                          <a:effectLst/>
                          <a:latin typeface="Times New Roman"/>
                          <a:ea typeface="Calibri"/>
                          <a:cs typeface="Times New Roman"/>
                        </a:rPr>
                        <a:t>A</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effectLst/>
                          <a:latin typeface="Times New Roman"/>
                          <a:ea typeface="Calibri"/>
                          <a:cs typeface="Times New Roman"/>
                        </a:rPr>
                        <a:t>B</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effectLst/>
                          <a:latin typeface="Times New Roman"/>
                          <a:ea typeface="Calibri"/>
                          <a:cs typeface="Times New Roman"/>
                        </a:rPr>
                        <a:t>1 </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effectLst/>
                          <a:latin typeface="Times New Roman"/>
                          <a:ea typeface="Calibri"/>
                          <a:cs typeface="Times New Roman"/>
                        </a:rPr>
                        <a:t>2</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516">
                <a:tc>
                  <a:txBody>
                    <a:bodyPr/>
                    <a:lstStyle/>
                    <a:p>
                      <a:pPr>
                        <a:lnSpc>
                          <a:spcPct val="115000"/>
                        </a:lnSpc>
                        <a:spcAft>
                          <a:spcPts val="0"/>
                        </a:spcAft>
                      </a:pPr>
                      <a:r>
                        <a:rPr lang="en-US" sz="1600" b="1">
                          <a:effectLst/>
                          <a:latin typeface="Times New Roman"/>
                          <a:ea typeface="Calibri"/>
                          <a:cs typeface="Times New Roman"/>
                        </a:rPr>
                        <a:t>Tổng giá trị tài sản cố định</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01</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516">
                <a:tc>
                  <a:txBody>
                    <a:bodyPr/>
                    <a:lstStyle/>
                    <a:p>
                      <a:pPr>
                        <a:lnSpc>
                          <a:spcPct val="115000"/>
                        </a:lnSpc>
                        <a:spcAft>
                          <a:spcPts val="0"/>
                        </a:spcAft>
                      </a:pPr>
                      <a:r>
                        <a:rPr lang="en-US" sz="1600">
                          <a:effectLst/>
                          <a:latin typeface="Times New Roman"/>
                          <a:ea typeface="Calibri"/>
                          <a:cs typeface="Times New Roman"/>
                        </a:rPr>
                        <a:t>  1. Nhà cửa, vật kiến trúc</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effectLst/>
                          <a:latin typeface="Times New Roman"/>
                          <a:ea typeface="Calibri"/>
                          <a:cs typeface="Times New Roman"/>
                        </a:rPr>
                        <a:t>02</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516">
                <a:tc>
                  <a:txBody>
                    <a:bodyPr/>
                    <a:lstStyle/>
                    <a:p>
                      <a:pPr>
                        <a:lnSpc>
                          <a:spcPct val="115000"/>
                        </a:lnSpc>
                        <a:spcAft>
                          <a:spcPts val="0"/>
                        </a:spcAft>
                      </a:pPr>
                      <a:r>
                        <a:rPr lang="en-US" sz="1600">
                          <a:effectLst/>
                          <a:latin typeface="Times New Roman"/>
                          <a:ea typeface="Calibri"/>
                          <a:cs typeface="Times New Roman"/>
                        </a:rPr>
                        <a:t>  2. Máy móc, thiết bị</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effectLst/>
                          <a:latin typeface="Times New Roman"/>
                          <a:ea typeface="Calibri"/>
                          <a:cs typeface="Times New Roman"/>
                        </a:rPr>
                        <a:t>03</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516">
                <a:tc>
                  <a:txBody>
                    <a:bodyPr/>
                    <a:lstStyle/>
                    <a:p>
                      <a:pPr>
                        <a:lnSpc>
                          <a:spcPct val="115000"/>
                        </a:lnSpc>
                        <a:spcAft>
                          <a:spcPts val="0"/>
                        </a:spcAft>
                      </a:pPr>
                      <a:r>
                        <a:rPr lang="en-US" sz="1600">
                          <a:effectLst/>
                          <a:latin typeface="Times New Roman"/>
                          <a:ea typeface="Calibri"/>
                          <a:cs typeface="Times New Roman"/>
                        </a:rPr>
                        <a:t>  3. Phương tiện vận tải, truyền dẫn</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effectLst/>
                          <a:latin typeface="Times New Roman"/>
                          <a:ea typeface="Calibri"/>
                          <a:cs typeface="Times New Roman"/>
                        </a:rPr>
                        <a:t>04</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516">
                <a:tc>
                  <a:txBody>
                    <a:bodyPr/>
                    <a:lstStyle/>
                    <a:p>
                      <a:pPr>
                        <a:lnSpc>
                          <a:spcPct val="115000"/>
                        </a:lnSpc>
                        <a:spcAft>
                          <a:spcPts val="0"/>
                        </a:spcAft>
                      </a:pPr>
                      <a:r>
                        <a:rPr lang="en-US" sz="1600">
                          <a:effectLst/>
                          <a:latin typeface="Times New Roman"/>
                          <a:ea typeface="Calibri"/>
                          <a:cs typeface="Times New Roman"/>
                        </a:rPr>
                        <a:t>  4. Tài sản cố định khác</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effectLst/>
                          <a:latin typeface="Times New Roman"/>
                          <a:ea typeface="Calibri"/>
                          <a:cs typeface="Times New Roman"/>
                        </a:rPr>
                        <a:t>05</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effectLst/>
                          <a:latin typeface="Times New Roman"/>
                          <a:ea typeface="Calibri"/>
                          <a:cs typeface="Times New Roman"/>
                        </a:rPr>
                        <a:t> </a:t>
                      </a:r>
                      <a:endParaRPr lang="vi-VN"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2"/>
          <p:cNvSpPr>
            <a:spLocks noChangeArrowheads="1"/>
          </p:cNvSpPr>
          <p:nvPr/>
        </p:nvSpPr>
        <p:spPr bwMode="auto">
          <a:xfrm>
            <a:off x="533400" y="1447800"/>
            <a:ext cx="85344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en-US" sz="16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19. Giá trị còn lại của tài sản cố định </a:t>
            </a:r>
            <a:r>
              <a:rPr kumimoji="0" lang="en-US" sz="1600" b="0" i="1" u="none" strike="noStrike" cap="none" normalizeH="0" baseline="0" smtClean="0">
                <a:ln>
                  <a:noFill/>
                </a:ln>
                <a:solidFill>
                  <a:srgbClr val="FF0000"/>
                </a:solidFill>
                <a:effectLst/>
                <a:latin typeface="Times New Roman" pitchFamily="18" charset="0"/>
                <a:ea typeface="Calibri" pitchFamily="34" charset="0"/>
                <a:cs typeface="Times New Roman" pitchFamily="18" charset="0"/>
              </a:rPr>
              <a:t>(Đơn vị tính: triệu đồng)</a:t>
            </a:r>
            <a:endParaRPr kumimoji="0" lang="en-US" sz="1600" b="0" i="0" u="none" strike="noStrike" cap="none" normalizeH="0" baseline="0" smtClean="0">
              <a:ln>
                <a:noFill/>
              </a:ln>
              <a:solidFill>
                <a:srgbClr val="FF0000"/>
              </a:solidFill>
              <a:effectLst/>
              <a:latin typeface="Times New Roman" pitchFamily="18" charset="0"/>
              <a:cs typeface="Times New Roman" pitchFamily="18" charset="0"/>
            </a:endParaRPr>
          </a:p>
        </p:txBody>
      </p:sp>
      <p:sp>
        <p:nvSpPr>
          <p:cNvPr id="6" name="Rectangle 5"/>
          <p:cNvSpPr/>
          <p:nvPr/>
        </p:nvSpPr>
        <p:spPr>
          <a:xfrm>
            <a:off x="645111" y="4953000"/>
            <a:ext cx="7391400" cy="646331"/>
          </a:xfrm>
          <a:prstGeom prst="rect">
            <a:avLst/>
          </a:prstGeom>
        </p:spPr>
        <p:txBody>
          <a:bodyPr wrap="square">
            <a:spAutoFit/>
          </a:bodyPr>
          <a:lstStyle/>
          <a:p>
            <a:pPr algn="just"/>
            <a:r>
              <a:rPr lang="en-US">
                <a:solidFill>
                  <a:srgbClr val="FF0000"/>
                </a:solidFill>
                <a:latin typeface="Times New Roman" pitchFamily="18" charset="0"/>
                <a:cs typeface="Times New Roman" pitchFamily="18" charset="0"/>
              </a:rPr>
              <a:t>Đối với mỗi loại tài sản cố định phải ghi rõ Giá trị còn lại tại thời điểm 01/01/2018 và Giá trị còn lại tại thời điểm 31/12/2018.</a:t>
            </a:r>
            <a:endParaRPr lang="vi-VN">
              <a:solidFill>
                <a:srgbClr val="FF0000"/>
              </a:solidFill>
              <a:latin typeface="Times New Roman" pitchFamily="18" charset="0"/>
              <a:cs typeface="Times New Roman" pitchFamily="18" charset="0"/>
            </a:endParaRPr>
          </a:p>
        </p:txBody>
      </p:sp>
      <p:cxnSp>
        <p:nvCxnSpPr>
          <p:cNvPr id="29" name="Straight Arrow Connector 28"/>
          <p:cNvCxnSpPr/>
          <p:nvPr/>
        </p:nvCxnSpPr>
        <p:spPr>
          <a:xfrm flipH="1" flipV="1">
            <a:off x="5867400" y="2819400"/>
            <a:ext cx="304801" cy="2133601"/>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6324602" y="2819398"/>
            <a:ext cx="761998" cy="213360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1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0-#ppt_w/2"/>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0-#ppt_w/2"/>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1" y="1"/>
            <a:ext cx="9172483" cy="6858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a:solidFill>
                <a:srgbClr val="002060"/>
              </a:solidFill>
              <a:latin typeface="Arial" pitchFamily="34" charset="0"/>
              <a:cs typeface="Arial" pitchFamily="34" charset="0"/>
            </a:endParaRPr>
          </a:p>
        </p:txBody>
      </p:sp>
      <p:sp>
        <p:nvSpPr>
          <p:cNvPr id="13" name="Title 2"/>
          <p:cNvSpPr txBox="1">
            <a:spLocks/>
          </p:cNvSpPr>
          <p:nvPr/>
        </p:nvSpPr>
        <p:spPr>
          <a:xfrm>
            <a:off x="28483" y="0"/>
            <a:ext cx="9115517" cy="733887"/>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3600" smtClean="0">
                <a:solidFill>
                  <a:srgbClr val="002060"/>
                </a:solidFill>
                <a:latin typeface="Arial" pitchFamily="34" charset="0"/>
                <a:cs typeface="Arial" pitchFamily="34" charset="0"/>
              </a:rPr>
              <a:t>Hướng dẫn điền phiếu</a:t>
            </a:r>
            <a:endParaRPr lang="en-US" sz="3600">
              <a:solidFill>
                <a:srgbClr val="002060"/>
              </a:solidFill>
              <a:latin typeface="Arial" pitchFamily="34" charset="0"/>
              <a:cs typeface="Arial" pitchFamily="34" charset="0"/>
            </a:endParaRPr>
          </a:p>
        </p:txBody>
      </p:sp>
      <p:cxnSp>
        <p:nvCxnSpPr>
          <p:cNvPr id="14" name="Straight Connector 13"/>
          <p:cNvCxnSpPr/>
          <p:nvPr/>
        </p:nvCxnSpPr>
        <p:spPr>
          <a:xfrm>
            <a:off x="-34587" y="733887"/>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15" name="Rectangle 1"/>
          <p:cNvSpPr>
            <a:spLocks noChangeArrowheads="1"/>
          </p:cNvSpPr>
          <p:nvPr/>
        </p:nvSpPr>
        <p:spPr bwMode="auto">
          <a:xfrm>
            <a:off x="460713" y="914400"/>
            <a:ext cx="815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en-US" b="1" smtClean="0">
                <a:latin typeface="Times New Roman" pitchFamily="18" charset="0"/>
                <a:cs typeface="Times New Roman" pitchFamily="18" charset="0"/>
              </a:rPr>
              <a:t>PHẦN IV: CƠ SỞ HẠ TẦNG VÀ TIỀM LỰC KHÁC</a:t>
            </a:r>
          </a:p>
        </p:txBody>
      </p:sp>
      <p:graphicFrame>
        <p:nvGraphicFramePr>
          <p:cNvPr id="2" name="Table 1"/>
          <p:cNvGraphicFramePr>
            <a:graphicFrameLocks noGrp="1"/>
          </p:cNvGraphicFramePr>
          <p:nvPr>
            <p:extLst>
              <p:ext uri="{D42A27DB-BD31-4B8C-83A1-F6EECF244321}">
                <p14:modId xmlns:p14="http://schemas.microsoft.com/office/powerpoint/2010/main" val="3528498762"/>
              </p:ext>
            </p:extLst>
          </p:nvPr>
        </p:nvGraphicFramePr>
        <p:xfrm>
          <a:off x="762001" y="2286001"/>
          <a:ext cx="7852113" cy="2691818"/>
        </p:xfrm>
        <a:graphic>
          <a:graphicData uri="http://schemas.openxmlformats.org/drawingml/2006/table">
            <a:tbl>
              <a:tblPr firstRow="1" firstCol="1" bandRow="1"/>
              <a:tblGrid>
                <a:gridCol w="2209799"/>
                <a:gridCol w="1447800"/>
                <a:gridCol w="1066800"/>
                <a:gridCol w="914400"/>
                <a:gridCol w="990600"/>
                <a:gridCol w="1222714"/>
              </a:tblGrid>
              <a:tr h="740229">
                <a:tc>
                  <a:txBody>
                    <a:bodyPr/>
                    <a:lstStyle/>
                    <a:p>
                      <a:pPr algn="ctr">
                        <a:lnSpc>
                          <a:spcPct val="115000"/>
                        </a:lnSpc>
                        <a:spcAft>
                          <a:spcPts val="0"/>
                        </a:spcAft>
                      </a:pPr>
                      <a:r>
                        <a:rPr lang="en-US" sz="1600" b="1">
                          <a:effectLst/>
                          <a:latin typeface="Times New Roman"/>
                          <a:ea typeface="Calibri"/>
                          <a:cs typeface="Times New Roman"/>
                        </a:rPr>
                        <a:t>Tên trang thiết bị</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Mã/Model trang thiết bị</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Nước sản xuất</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Năm sản xuất</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Năm đưa vào sử dụng</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effectLst/>
                          <a:latin typeface="Times New Roman"/>
                          <a:ea typeface="Calibri"/>
                          <a:cs typeface="Times New Roman"/>
                        </a:rPr>
                        <a:t>Nguyên giá</a:t>
                      </a:r>
                      <a:endParaRPr lang="vi-VN" sz="1600">
                        <a:effectLst/>
                        <a:latin typeface="Calibri"/>
                        <a:ea typeface="Calibri"/>
                        <a:cs typeface="Times New Roman"/>
                      </a:endParaRPr>
                    </a:p>
                    <a:p>
                      <a:pPr algn="ctr">
                        <a:lnSpc>
                          <a:spcPct val="115000"/>
                        </a:lnSpc>
                        <a:spcAft>
                          <a:spcPts val="0"/>
                        </a:spcAft>
                      </a:pPr>
                      <a:r>
                        <a:rPr lang="en-US" sz="1600" b="1">
                          <a:effectLst/>
                          <a:latin typeface="Times New Roman"/>
                          <a:ea typeface="Calibri"/>
                          <a:cs typeface="Times New Roman"/>
                        </a:rPr>
                        <a:t> (triệu đồng)</a:t>
                      </a:r>
                      <a:endParaRPr lang="vi-VN"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000" b="1">
                          <a:effectLst/>
                          <a:latin typeface="Times New Roman"/>
                          <a:ea typeface="Calibri"/>
                          <a:cs typeface="Times New Roman"/>
                        </a:rPr>
                        <a:t> </a:t>
                      </a:r>
                      <a:endParaRPr lang="vi-VN"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573350" y="1524000"/>
            <a:ext cx="782011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22. Các trang thiết bị thí nghiệm có giá trị lớn </a:t>
            </a:r>
            <a:r>
              <a:rPr kumimoji="0" lang="en-US" b="1" i="0" u="none" strike="noStrike" cap="none" normalizeH="0" baseline="0" smtClean="0">
                <a:ln>
                  <a:noFill/>
                </a:ln>
                <a:solidFill>
                  <a:srgbClr val="FF0000"/>
                </a:solidFill>
                <a:effectLst/>
                <a:latin typeface="Times New Roman" pitchFamily="18" charset="0"/>
                <a:ea typeface="Calibri" pitchFamily="34" charset="0"/>
                <a:cs typeface="Times New Roman" pitchFamily="18" charset="0"/>
              </a:rPr>
              <a:t>(từ 300 triệu đồng trở lên theo nguyên giá) có đến 31/12/2018 </a:t>
            </a:r>
            <a:endParaRPr kumimoji="0" lang="en-US" sz="4000" b="0" i="0" u="none" strike="noStrike" cap="none" normalizeH="0" baseline="0" smtClean="0">
              <a:ln>
                <a:noFill/>
              </a:ln>
              <a:solidFill>
                <a:srgbClr val="FF0000"/>
              </a:solidFill>
              <a:effectLst/>
              <a:latin typeface="Arial" pitchFamily="34" charset="0"/>
              <a:cs typeface="Arial" pitchFamily="34" charset="0"/>
            </a:endParaRPr>
          </a:p>
        </p:txBody>
      </p:sp>
      <p:sp>
        <p:nvSpPr>
          <p:cNvPr id="7" name="Rectangle 6"/>
          <p:cNvSpPr/>
          <p:nvPr/>
        </p:nvSpPr>
        <p:spPr>
          <a:xfrm>
            <a:off x="1066800" y="5105400"/>
            <a:ext cx="6629400" cy="369332"/>
          </a:xfrm>
          <a:prstGeom prst="rect">
            <a:avLst/>
          </a:prstGeom>
        </p:spPr>
        <p:txBody>
          <a:bodyPr wrap="square">
            <a:spAutoFit/>
          </a:bodyPr>
          <a:lstStyle/>
          <a:p>
            <a:r>
              <a:rPr lang="en-US" b="1">
                <a:solidFill>
                  <a:srgbClr val="FF0000"/>
                </a:solidFill>
                <a:latin typeface="Times New Roman" pitchFamily="18" charset="0"/>
                <a:cs typeface="Times New Roman" pitchFamily="18" charset="0"/>
              </a:rPr>
              <a:t>Nếu có nhiều trang thiết bị, xin lập và đính kèm danh sách riêng</a:t>
            </a:r>
            <a:endParaRPr lang="vi-VN"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1819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752601"/>
            <a:ext cx="7772400" cy="1142999"/>
          </a:xfrm>
        </p:spPr>
        <p:txBody>
          <a:bodyPr/>
          <a:lstStyle/>
          <a:p>
            <a:pPr algn="ctr"/>
            <a:r>
              <a:rPr lang="en-US" smtClean="0">
                <a:solidFill>
                  <a:srgbClr val="0070C0"/>
                </a:solidFill>
              </a:rPr>
              <a:t>Xin cảm ơn!</a:t>
            </a:r>
            <a:endParaRPr lang="en-US">
              <a:solidFill>
                <a:srgbClr val="0070C0"/>
              </a:solidFill>
            </a:endParaRPr>
          </a:p>
        </p:txBody>
      </p:sp>
      <p:pic>
        <p:nvPicPr>
          <p:cNvPr id="3"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80713" y="3151067"/>
            <a:ext cx="2486487" cy="183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3180374"/>
            <a:ext cx="2525712" cy="1772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4221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868362"/>
          </a:xfrm>
        </p:spPr>
        <p:txBody>
          <a:bodyPr>
            <a:noAutofit/>
          </a:bodyPr>
          <a:lstStyle/>
          <a:p>
            <a:pPr algn="ctr"/>
            <a:r>
              <a:rPr lang="vi-VN" sz="2600">
                <a:solidFill>
                  <a:srgbClr val="002060"/>
                </a:solidFill>
                <a:latin typeface="Arial" pitchFamily="34" charset="0"/>
                <a:cs typeface="Arial" pitchFamily="34" charset="0"/>
              </a:rPr>
              <a:t>Quyết định số </a:t>
            </a:r>
            <a:r>
              <a:rPr lang="vi-VN" sz="2600" smtClean="0">
                <a:solidFill>
                  <a:srgbClr val="002060"/>
                </a:solidFill>
                <a:latin typeface="Arial" pitchFamily="34" charset="0"/>
                <a:cs typeface="Arial" pitchFamily="34" charset="0"/>
              </a:rPr>
              <a:t>43/QĐ-TTg </a:t>
            </a:r>
            <a:r>
              <a:rPr lang="vi-VN" sz="2600">
                <a:solidFill>
                  <a:srgbClr val="002060"/>
                </a:solidFill>
                <a:latin typeface="Arial" pitchFamily="34" charset="0"/>
                <a:cs typeface="Arial" pitchFamily="34" charset="0"/>
              </a:rPr>
              <a:t>ngày 17 tháng 10 năm </a:t>
            </a:r>
            <a:r>
              <a:rPr lang="vi-VN" sz="2600" smtClean="0">
                <a:solidFill>
                  <a:srgbClr val="002060"/>
                </a:solidFill>
                <a:latin typeface="Arial" pitchFamily="34" charset="0"/>
                <a:cs typeface="Arial" pitchFamily="34" charset="0"/>
              </a:rPr>
              <a:t>2016 của </a:t>
            </a:r>
            <a:r>
              <a:rPr lang="vi-VN" sz="2600">
                <a:solidFill>
                  <a:srgbClr val="002060"/>
                </a:solidFill>
                <a:latin typeface="Arial" pitchFamily="34" charset="0"/>
                <a:cs typeface="Arial" pitchFamily="34" charset="0"/>
              </a:rPr>
              <a:t>Thủ tướng Chính </a:t>
            </a:r>
            <a:r>
              <a:rPr lang="vi-VN" sz="2600" smtClean="0">
                <a:solidFill>
                  <a:srgbClr val="002060"/>
                </a:solidFill>
                <a:latin typeface="Arial" pitchFamily="34" charset="0"/>
                <a:cs typeface="Arial" pitchFamily="34" charset="0"/>
              </a:rPr>
              <a:t>phủ: về việc ban hành chương trình điều tra thống kê quốc gia</a:t>
            </a:r>
            <a:endParaRPr lang="vi-VN" sz="2600">
              <a:solidFill>
                <a:srgbClr val="002060"/>
              </a:solidFill>
              <a:latin typeface="Arial" pitchFamily="34" charset="0"/>
              <a:cs typeface="Arial"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4708001"/>
              </p:ext>
            </p:extLst>
          </p:nvPr>
        </p:nvGraphicFramePr>
        <p:xfrm>
          <a:off x="609600" y="1524000"/>
          <a:ext cx="8305800" cy="4800600"/>
        </p:xfrm>
        <a:graphic>
          <a:graphicData uri="http://schemas.openxmlformats.org/drawingml/2006/table">
            <a:tbl>
              <a:tblPr firstRow="1" firstCol="1" bandRow="1"/>
              <a:tblGrid>
                <a:gridCol w="381002"/>
                <a:gridCol w="914398"/>
                <a:gridCol w="1447799"/>
                <a:gridCol w="1143000"/>
                <a:gridCol w="644237"/>
                <a:gridCol w="1260763"/>
                <a:gridCol w="858375"/>
                <a:gridCol w="818025"/>
                <a:gridCol w="838201"/>
              </a:tblGrid>
              <a:tr h="825689">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T</a:t>
                      </a:r>
                      <a:r>
                        <a:rPr lang="en-US" sz="1400" b="1">
                          <a:solidFill>
                            <a:srgbClr val="002060"/>
                          </a:solidFill>
                          <a:effectLst/>
                          <a:latin typeface="Arial"/>
                          <a:ea typeface="Times New Roman"/>
                          <a:cs typeface="Times New Roman"/>
                        </a:rPr>
                        <a:t>T</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Têncuộc điều tra</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Mục đích điều tra</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Đối tượng, đơn vị điều tra</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Loại điều tra</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Nội dung điều tra</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Thời kỳ, thời điểm điều tra</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Cơ quan chủ trì</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Bef>
                          <a:spcPts val="600"/>
                        </a:spcBef>
                        <a:spcAft>
                          <a:spcPts val="0"/>
                        </a:spcAft>
                      </a:pPr>
                      <a:r>
                        <a:rPr lang="vi-VN" sz="1400" b="1">
                          <a:solidFill>
                            <a:srgbClr val="002060"/>
                          </a:solidFill>
                          <a:effectLst/>
                          <a:latin typeface="Arial"/>
                          <a:ea typeface="Times New Roman"/>
                          <a:cs typeface="Times New Roman"/>
                        </a:rPr>
                        <a:t>Cơ quan phối hợp</a:t>
                      </a:r>
                      <a:endParaRPr lang="vi-VN" sz="1400">
                        <a:solidFill>
                          <a:srgbClr val="002060"/>
                        </a:solidFill>
                        <a:effectLst/>
                        <a:latin typeface="Arial"/>
                        <a:ea typeface="Times New Roman"/>
                        <a:cs typeface="Times New Roman"/>
                      </a:endParaRPr>
                    </a:p>
                  </a:txBody>
                  <a:tcPr marL="61718" marR="617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4911">
                <a:tc>
                  <a:txBody>
                    <a:bodyPr/>
                    <a:lstStyle/>
                    <a:p>
                      <a:pPr algn="ctr">
                        <a:lnSpc>
                          <a:spcPts val="1170"/>
                        </a:lnSpc>
                        <a:spcBef>
                          <a:spcPts val="600"/>
                        </a:spcBef>
                        <a:spcAft>
                          <a:spcPts val="600"/>
                        </a:spcAft>
                      </a:pPr>
                      <a:endParaRPr lang="en-US" sz="1400" smtClean="0">
                        <a:solidFill>
                          <a:srgbClr val="002060"/>
                        </a:solidFill>
                        <a:effectLst/>
                        <a:latin typeface="Arial"/>
                        <a:ea typeface="Times New Roman"/>
                        <a:cs typeface="Arial"/>
                      </a:endParaRPr>
                    </a:p>
                    <a:p>
                      <a:pPr algn="ctr">
                        <a:lnSpc>
                          <a:spcPts val="1170"/>
                        </a:lnSpc>
                        <a:spcBef>
                          <a:spcPts val="600"/>
                        </a:spcBef>
                        <a:spcAft>
                          <a:spcPts val="600"/>
                        </a:spcAft>
                      </a:pPr>
                      <a:r>
                        <a:rPr lang="en-US" sz="1400" smtClean="0">
                          <a:solidFill>
                            <a:srgbClr val="002060"/>
                          </a:solidFill>
                          <a:effectLst/>
                          <a:latin typeface="Arial"/>
                          <a:ea typeface="Times New Roman"/>
                          <a:cs typeface="Arial"/>
                        </a:rPr>
                        <a:t>4</a:t>
                      </a:r>
                      <a:r>
                        <a:rPr lang="vi-VN" sz="1400">
                          <a:solidFill>
                            <a:srgbClr val="002060"/>
                          </a:solidFill>
                          <a:effectLst/>
                          <a:latin typeface="Arial"/>
                          <a:ea typeface="Times New Roman"/>
                          <a:cs typeface="Arial"/>
                        </a:rPr>
                        <a:t>2</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0"/>
                        </a:spcBef>
                        <a:spcAft>
                          <a:spcPts val="0"/>
                        </a:spcAft>
                      </a:pPr>
                      <a:endParaRPr lang="vi-VN" sz="1400" smtClean="0">
                        <a:solidFill>
                          <a:srgbClr val="002060"/>
                        </a:solidFill>
                        <a:effectLst/>
                        <a:latin typeface="Arial"/>
                        <a:ea typeface="Times New Roman"/>
                        <a:cs typeface="Arial"/>
                      </a:endParaRPr>
                    </a:p>
                    <a:p>
                      <a:pPr>
                        <a:lnSpc>
                          <a:spcPts val="1600"/>
                        </a:lnSpc>
                        <a:spcBef>
                          <a:spcPts val="0"/>
                        </a:spcBef>
                        <a:spcAft>
                          <a:spcPts val="0"/>
                        </a:spcAft>
                      </a:pPr>
                      <a:r>
                        <a:rPr lang="vi-VN" sz="1400" smtClean="0">
                          <a:solidFill>
                            <a:srgbClr val="002060"/>
                          </a:solidFill>
                          <a:effectLst/>
                          <a:latin typeface="Arial"/>
                          <a:ea typeface="Times New Roman"/>
                          <a:cs typeface="Arial"/>
                        </a:rPr>
                        <a:t>Điều</a:t>
                      </a:r>
                      <a:r>
                        <a:rPr lang="vi-VN" sz="1400">
                          <a:solidFill>
                            <a:srgbClr val="002060"/>
                          </a:solidFill>
                          <a:effectLst/>
                          <a:latin typeface="Arial"/>
                          <a:ea typeface="Times New Roman"/>
                          <a:cs typeface="Arial"/>
                        </a:rPr>
                        <a:t> tra tiềm lực khoa học và công nghệ của các tổ chức khoa học và công nghệ</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0"/>
                        </a:spcBef>
                        <a:spcAft>
                          <a:spcPts val="0"/>
                        </a:spcAft>
                      </a:pPr>
                      <a:endParaRPr lang="vi-VN" sz="1400" smtClean="0">
                        <a:solidFill>
                          <a:srgbClr val="002060"/>
                        </a:solidFill>
                        <a:effectLst/>
                        <a:latin typeface="Arial"/>
                        <a:ea typeface="Times New Roman"/>
                        <a:cs typeface="Arial"/>
                      </a:endParaRPr>
                    </a:p>
                    <a:p>
                      <a:pPr>
                        <a:lnSpc>
                          <a:spcPts val="1600"/>
                        </a:lnSpc>
                        <a:spcBef>
                          <a:spcPts val="0"/>
                        </a:spcBef>
                        <a:spcAft>
                          <a:spcPts val="0"/>
                        </a:spcAft>
                      </a:pPr>
                      <a:r>
                        <a:rPr lang="vi-VN" sz="1400" smtClean="0">
                          <a:solidFill>
                            <a:srgbClr val="002060"/>
                          </a:solidFill>
                          <a:effectLst/>
                          <a:latin typeface="Arial"/>
                          <a:ea typeface="Times New Roman"/>
                          <a:cs typeface="Arial"/>
                        </a:rPr>
                        <a:t>Thu </a:t>
                      </a:r>
                      <a:r>
                        <a:rPr lang="vi-VN" sz="1400">
                          <a:solidFill>
                            <a:srgbClr val="002060"/>
                          </a:solidFill>
                          <a:effectLst/>
                          <a:latin typeface="Arial"/>
                          <a:ea typeface="Times New Roman"/>
                          <a:cs typeface="Arial"/>
                        </a:rPr>
                        <a:t>thập thông tin về nguồn nhân lực, hạ tầng cơ sở, tài chính, thông tin và các tiềm lực khoa học công nghệ khác phục vụ phân tích thông tin quy hoạch và xây dựng chiến lược, chính sách, phục vụ quản lý điều hành hoạt động khoa học công nghệ.</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0"/>
                        </a:spcBef>
                        <a:spcAft>
                          <a:spcPts val="0"/>
                        </a:spcAft>
                      </a:pPr>
                      <a:endParaRPr lang="vi-VN" sz="1400" smtClean="0">
                        <a:solidFill>
                          <a:srgbClr val="002060"/>
                        </a:solidFill>
                        <a:effectLst/>
                        <a:latin typeface="Arial"/>
                        <a:ea typeface="Times New Roman"/>
                        <a:cs typeface="Arial"/>
                      </a:endParaRPr>
                    </a:p>
                    <a:p>
                      <a:pPr>
                        <a:lnSpc>
                          <a:spcPts val="1600"/>
                        </a:lnSpc>
                        <a:spcBef>
                          <a:spcPts val="0"/>
                        </a:spcBef>
                        <a:spcAft>
                          <a:spcPts val="0"/>
                        </a:spcAft>
                      </a:pPr>
                      <a:r>
                        <a:rPr lang="vi-VN" sz="1400" smtClean="0">
                          <a:solidFill>
                            <a:srgbClr val="002060"/>
                          </a:solidFill>
                          <a:effectLst/>
                          <a:latin typeface="Arial"/>
                          <a:ea typeface="Times New Roman"/>
                          <a:cs typeface="Arial"/>
                        </a:rPr>
                        <a:t>Các </a:t>
                      </a:r>
                      <a:r>
                        <a:rPr lang="vi-VN" sz="1400">
                          <a:solidFill>
                            <a:srgbClr val="002060"/>
                          </a:solidFill>
                          <a:effectLst/>
                          <a:latin typeface="Arial"/>
                          <a:ea typeface="Times New Roman"/>
                          <a:cs typeface="Arial"/>
                        </a:rPr>
                        <a:t>tổ chức khoa học và công nghệ (gồm các tổ chức nghiên cứu và phát triển, cơ sở giáo dục đại học, các tổ chức dịch vụ khoa học và công nghệ.</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Bef>
                          <a:spcPts val="0"/>
                        </a:spcBef>
                        <a:spcAft>
                          <a:spcPts val="0"/>
                        </a:spcAft>
                      </a:pPr>
                      <a:endParaRPr lang="vi-VN" sz="1400" smtClean="0">
                        <a:solidFill>
                          <a:srgbClr val="002060"/>
                        </a:solidFill>
                        <a:effectLst/>
                        <a:latin typeface="Arial"/>
                        <a:ea typeface="Times New Roman"/>
                        <a:cs typeface="Arial"/>
                      </a:endParaRPr>
                    </a:p>
                    <a:p>
                      <a:pPr>
                        <a:lnSpc>
                          <a:spcPts val="1800"/>
                        </a:lnSpc>
                        <a:spcBef>
                          <a:spcPts val="0"/>
                        </a:spcBef>
                        <a:spcAft>
                          <a:spcPts val="0"/>
                        </a:spcAft>
                      </a:pPr>
                      <a:r>
                        <a:rPr lang="vi-VN" sz="1400" smtClean="0">
                          <a:solidFill>
                            <a:srgbClr val="002060"/>
                          </a:solidFill>
                          <a:effectLst/>
                          <a:latin typeface="Arial"/>
                          <a:ea typeface="Times New Roman"/>
                          <a:cs typeface="Arial"/>
                        </a:rPr>
                        <a:t>Điều </a:t>
                      </a:r>
                      <a:r>
                        <a:rPr lang="vi-VN" sz="1400">
                          <a:solidFill>
                            <a:srgbClr val="002060"/>
                          </a:solidFill>
                          <a:effectLst/>
                          <a:latin typeface="Arial"/>
                          <a:ea typeface="Times New Roman"/>
                          <a:cs typeface="Arial"/>
                        </a:rPr>
                        <a:t>tra toàn bộ</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0"/>
                        </a:spcBef>
                        <a:spcAft>
                          <a:spcPts val="0"/>
                        </a:spcAft>
                      </a:pPr>
                      <a:endParaRPr lang="vi-VN" sz="1400" smtClean="0">
                        <a:solidFill>
                          <a:srgbClr val="002060"/>
                        </a:solidFill>
                        <a:effectLst/>
                        <a:latin typeface="Arial"/>
                        <a:ea typeface="Times New Roman"/>
                        <a:cs typeface="Arial"/>
                      </a:endParaRPr>
                    </a:p>
                    <a:p>
                      <a:pPr>
                        <a:lnSpc>
                          <a:spcPts val="1600"/>
                        </a:lnSpc>
                        <a:spcBef>
                          <a:spcPts val="0"/>
                        </a:spcBef>
                        <a:spcAft>
                          <a:spcPts val="0"/>
                        </a:spcAft>
                      </a:pPr>
                      <a:r>
                        <a:rPr lang="vi-VN" sz="1400" smtClean="0">
                          <a:solidFill>
                            <a:srgbClr val="002060"/>
                          </a:solidFill>
                          <a:effectLst/>
                          <a:latin typeface="Arial"/>
                          <a:ea typeface="Times New Roman"/>
                          <a:cs typeface="Arial"/>
                        </a:rPr>
                        <a:t>Tiềm </a:t>
                      </a:r>
                      <a:r>
                        <a:rPr lang="vi-VN" sz="1400">
                          <a:solidFill>
                            <a:srgbClr val="002060"/>
                          </a:solidFill>
                          <a:effectLst/>
                          <a:latin typeface="Arial"/>
                          <a:ea typeface="Times New Roman"/>
                          <a:cs typeface="Arial"/>
                        </a:rPr>
                        <a:t>lực khoa học và công nghệ bao gồm:</a:t>
                      </a:r>
                      <a:endParaRPr lang="vi-VN" sz="1400">
                        <a:solidFill>
                          <a:srgbClr val="002060"/>
                        </a:solidFill>
                        <a:effectLst/>
                        <a:latin typeface="Arial"/>
                        <a:ea typeface="Arial"/>
                        <a:cs typeface="Times New Roman"/>
                      </a:endParaRPr>
                    </a:p>
                    <a:p>
                      <a:pPr>
                        <a:lnSpc>
                          <a:spcPts val="1600"/>
                        </a:lnSpc>
                        <a:spcBef>
                          <a:spcPts val="0"/>
                        </a:spcBef>
                        <a:spcAft>
                          <a:spcPts val="0"/>
                        </a:spcAft>
                      </a:pPr>
                      <a:r>
                        <a:rPr lang="vi-VN" sz="1400">
                          <a:solidFill>
                            <a:srgbClr val="002060"/>
                          </a:solidFill>
                          <a:effectLst/>
                          <a:latin typeface="Arial"/>
                          <a:ea typeface="Times New Roman"/>
                          <a:cs typeface="Arial"/>
                        </a:rPr>
                        <a:t>- Hạ tầng cơ sở; Thông tin; Vật lực; Tài chính; Tiềm lực khác;</a:t>
                      </a:r>
                      <a:endParaRPr lang="vi-VN" sz="1400">
                        <a:solidFill>
                          <a:srgbClr val="002060"/>
                        </a:solidFill>
                        <a:effectLst/>
                        <a:latin typeface="Arial"/>
                        <a:ea typeface="Arial"/>
                        <a:cs typeface="Times New Roman"/>
                      </a:endParaRPr>
                    </a:p>
                    <a:p>
                      <a:pPr>
                        <a:lnSpc>
                          <a:spcPts val="1600"/>
                        </a:lnSpc>
                        <a:spcBef>
                          <a:spcPts val="0"/>
                        </a:spcBef>
                        <a:spcAft>
                          <a:spcPts val="0"/>
                        </a:spcAft>
                      </a:pPr>
                      <a:r>
                        <a:rPr lang="vi-VN" sz="1400">
                          <a:solidFill>
                            <a:srgbClr val="002060"/>
                          </a:solidFill>
                          <a:effectLst/>
                          <a:latin typeface="Arial"/>
                          <a:ea typeface="Times New Roman"/>
                          <a:cs typeface="Arial"/>
                        </a:rPr>
                        <a:t>Thu thập các chỉ tiêu thống kê quốc gia mã số 1401.</a:t>
                      </a:r>
                      <a:endParaRPr lang="vi-VN" sz="1400">
                        <a:solidFill>
                          <a:srgbClr val="002060"/>
                        </a:solidFill>
                        <a:effectLst/>
                        <a:latin typeface="Arial"/>
                        <a:ea typeface="Arial"/>
                        <a:cs typeface="Times New Roman"/>
                      </a:endParaRPr>
                    </a:p>
                    <a:p>
                      <a:pPr>
                        <a:lnSpc>
                          <a:spcPts val="1600"/>
                        </a:lnSpc>
                        <a:spcBef>
                          <a:spcPts val="0"/>
                        </a:spcBef>
                        <a:spcAft>
                          <a:spcPts val="0"/>
                        </a:spcAft>
                      </a:pPr>
                      <a:r>
                        <a:rPr lang="vi-VN" sz="1400">
                          <a:solidFill>
                            <a:srgbClr val="002060"/>
                          </a:solidFill>
                          <a:effectLst/>
                          <a:latin typeface="Arial"/>
                          <a:ea typeface="Times New Roman"/>
                          <a:cs typeface="Arial"/>
                        </a:rPr>
                        <a:t>- Nhân lực;</a:t>
                      </a:r>
                      <a:endParaRPr lang="vi-VN" sz="1400">
                        <a:solidFill>
                          <a:srgbClr val="002060"/>
                        </a:solidFill>
                        <a:effectLst/>
                        <a:latin typeface="Arial"/>
                        <a:ea typeface="Arial"/>
                        <a:cs typeface="Times New Roman"/>
                      </a:endParaRPr>
                    </a:p>
                    <a:p>
                      <a:pPr>
                        <a:lnSpc>
                          <a:spcPts val="1600"/>
                        </a:lnSpc>
                        <a:spcBef>
                          <a:spcPts val="0"/>
                        </a:spcBef>
                        <a:spcAft>
                          <a:spcPts val="0"/>
                        </a:spcAft>
                      </a:pPr>
                      <a:r>
                        <a:rPr lang="vi-VN" sz="1400">
                          <a:solidFill>
                            <a:srgbClr val="002060"/>
                          </a:solidFill>
                          <a:effectLst/>
                          <a:latin typeface="Arial"/>
                          <a:ea typeface="Times New Roman"/>
                          <a:cs typeface="Arial"/>
                        </a:rPr>
                        <a:t>Thu thập chỉ tiêu thống kê quốc gia mã số 1402.</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800"/>
                        </a:lnSpc>
                        <a:spcBef>
                          <a:spcPts val="0"/>
                        </a:spcBef>
                        <a:spcAft>
                          <a:spcPts val="0"/>
                        </a:spcAft>
                      </a:pPr>
                      <a:endParaRPr lang="vi-VN" sz="1400" smtClean="0">
                        <a:solidFill>
                          <a:srgbClr val="002060"/>
                        </a:solidFill>
                        <a:effectLst/>
                        <a:latin typeface="Arial"/>
                        <a:ea typeface="Times New Roman"/>
                        <a:cs typeface="Arial"/>
                      </a:endParaRPr>
                    </a:p>
                    <a:p>
                      <a:pPr>
                        <a:lnSpc>
                          <a:spcPts val="1800"/>
                        </a:lnSpc>
                        <a:spcBef>
                          <a:spcPts val="0"/>
                        </a:spcBef>
                        <a:spcAft>
                          <a:spcPts val="0"/>
                        </a:spcAft>
                      </a:pPr>
                      <a:r>
                        <a:rPr lang="vi-VN" sz="1400" smtClean="0">
                          <a:solidFill>
                            <a:srgbClr val="002060"/>
                          </a:solidFill>
                          <a:effectLst/>
                          <a:latin typeface="Arial"/>
                          <a:ea typeface="Times New Roman"/>
                          <a:cs typeface="Arial"/>
                        </a:rPr>
                        <a:t>Chu </a:t>
                      </a:r>
                      <a:r>
                        <a:rPr lang="vi-VN" sz="1400">
                          <a:solidFill>
                            <a:srgbClr val="002060"/>
                          </a:solidFill>
                          <a:effectLst/>
                          <a:latin typeface="Arial"/>
                          <a:ea typeface="Times New Roman"/>
                          <a:cs typeface="Arial"/>
                        </a:rPr>
                        <a:t>kỳ 5 năm, ngày 01 tháng 9 (tiến hành vào các năm có số tận cùng là 4 và 9).</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Bef>
                          <a:spcPts val="0"/>
                        </a:spcBef>
                        <a:spcAft>
                          <a:spcPts val="0"/>
                        </a:spcAft>
                      </a:pPr>
                      <a:endParaRPr lang="vi-VN" sz="1400" smtClean="0">
                        <a:solidFill>
                          <a:srgbClr val="002060"/>
                        </a:solidFill>
                        <a:effectLst/>
                        <a:latin typeface="Arial"/>
                        <a:ea typeface="Times New Roman"/>
                        <a:cs typeface="Arial"/>
                      </a:endParaRPr>
                    </a:p>
                    <a:p>
                      <a:pPr algn="ctr">
                        <a:lnSpc>
                          <a:spcPts val="1800"/>
                        </a:lnSpc>
                        <a:spcBef>
                          <a:spcPts val="0"/>
                        </a:spcBef>
                        <a:spcAft>
                          <a:spcPts val="0"/>
                        </a:spcAft>
                      </a:pPr>
                      <a:r>
                        <a:rPr lang="vi-VN" sz="1400" smtClean="0">
                          <a:solidFill>
                            <a:srgbClr val="002060"/>
                          </a:solidFill>
                          <a:effectLst/>
                          <a:latin typeface="Arial"/>
                          <a:ea typeface="Times New Roman"/>
                          <a:cs typeface="Arial"/>
                        </a:rPr>
                        <a:t>Bộ </a:t>
                      </a:r>
                      <a:r>
                        <a:rPr lang="vi-VN" sz="1400">
                          <a:solidFill>
                            <a:srgbClr val="002060"/>
                          </a:solidFill>
                          <a:effectLst/>
                          <a:latin typeface="Arial"/>
                          <a:ea typeface="Times New Roman"/>
                          <a:cs typeface="Arial"/>
                        </a:rPr>
                        <a:t>Khoa học và Công nghệ</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Bef>
                          <a:spcPts val="0"/>
                        </a:spcBef>
                        <a:spcAft>
                          <a:spcPts val="0"/>
                        </a:spcAft>
                      </a:pPr>
                      <a:endParaRPr lang="vi-VN" sz="1400" smtClean="0">
                        <a:solidFill>
                          <a:srgbClr val="002060"/>
                        </a:solidFill>
                        <a:effectLst/>
                        <a:latin typeface="Arial"/>
                        <a:ea typeface="Times New Roman"/>
                        <a:cs typeface="Arial"/>
                      </a:endParaRPr>
                    </a:p>
                    <a:p>
                      <a:pPr algn="ctr">
                        <a:lnSpc>
                          <a:spcPts val="1800"/>
                        </a:lnSpc>
                        <a:spcBef>
                          <a:spcPts val="0"/>
                        </a:spcBef>
                        <a:spcAft>
                          <a:spcPts val="0"/>
                        </a:spcAft>
                      </a:pPr>
                      <a:r>
                        <a:rPr lang="vi-VN" sz="1400" smtClean="0">
                          <a:solidFill>
                            <a:srgbClr val="002060"/>
                          </a:solidFill>
                          <a:effectLst/>
                          <a:latin typeface="Arial"/>
                          <a:ea typeface="Times New Roman"/>
                          <a:cs typeface="Arial"/>
                        </a:rPr>
                        <a:t>Bộ </a:t>
                      </a:r>
                      <a:r>
                        <a:rPr lang="vi-VN" sz="1400">
                          <a:solidFill>
                            <a:srgbClr val="002060"/>
                          </a:solidFill>
                          <a:effectLst/>
                          <a:latin typeface="Arial"/>
                          <a:ea typeface="Times New Roman"/>
                          <a:cs typeface="Arial"/>
                        </a:rPr>
                        <a:t>Kế hoạch và Đầu tư (Tổng cục Thống kê)</a:t>
                      </a:r>
                      <a:endParaRPr lang="vi-VN" sz="1400">
                        <a:solidFill>
                          <a:srgbClr val="002060"/>
                        </a:solidFill>
                        <a:effectLst/>
                        <a:latin typeface="Arial"/>
                        <a:ea typeface="Arial"/>
                        <a:cs typeface="Times New Roman"/>
                      </a:endParaRPr>
                    </a:p>
                  </a:txBody>
                  <a:tcPr marL="61718" marR="617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4580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267200"/>
          </a:xfrm>
        </p:spPr>
        <p:txBody>
          <a:bodyPr>
            <a:normAutofit/>
          </a:bodyPr>
          <a:lstStyle/>
          <a:p>
            <a:pPr marL="38100" lvl="1" indent="0" algn="just">
              <a:buNone/>
            </a:pPr>
            <a:endParaRPr lang="en-US" sz="2600" smtClean="0">
              <a:solidFill>
                <a:srgbClr val="005A9E"/>
              </a:solidFill>
            </a:endParaRPr>
          </a:p>
          <a:p>
            <a:pPr marL="266700" lvl="1" algn="just"/>
            <a:endParaRPr lang="en-US" sz="2600" smtClean="0">
              <a:solidFill>
                <a:srgbClr val="005A9E"/>
              </a:solidFill>
            </a:endParaRPr>
          </a:p>
          <a:p>
            <a:pPr marL="266700" lvl="1" algn="just"/>
            <a:endParaRPr lang="en-US" sz="2600">
              <a:solidFill>
                <a:schemeClr val="accent5">
                  <a:lumMod val="75000"/>
                </a:schemeClr>
              </a:solidFill>
            </a:endParaRPr>
          </a:p>
          <a:p>
            <a:pPr marL="266700" lvl="1" algn="just"/>
            <a:endParaRPr lang="en-US" sz="2600" smtClean="0">
              <a:solidFill>
                <a:srgbClr val="005A9E"/>
              </a:solidFill>
            </a:endParaRPr>
          </a:p>
          <a:p>
            <a:pPr marL="266700" lvl="1" algn="just"/>
            <a:endParaRPr lang="en-US" sz="2600">
              <a:solidFill>
                <a:srgbClr val="005A9E"/>
              </a:solidFill>
            </a:endParaRPr>
          </a:p>
          <a:p>
            <a:pPr marL="266700" lvl="1" algn="just"/>
            <a:endParaRPr lang="en-US" sz="2600" smtClean="0">
              <a:solidFill>
                <a:srgbClr val="005A9E"/>
              </a:solidFill>
            </a:endParaRPr>
          </a:p>
          <a:p>
            <a:pPr marL="38100" lvl="1" indent="0" algn="just">
              <a:buNone/>
            </a:pPr>
            <a:endParaRPr lang="vi-VN" sz="2600">
              <a:solidFill>
                <a:srgbClr val="005A9E"/>
              </a:solidFill>
            </a:endParaRPr>
          </a:p>
          <a:p>
            <a:pPr lvl="1"/>
            <a:endParaRPr lang="en-US"/>
          </a:p>
        </p:txBody>
      </p:sp>
      <p:sp>
        <p:nvSpPr>
          <p:cNvPr id="3" name="Title 2"/>
          <p:cNvSpPr>
            <a:spLocks noGrp="1"/>
          </p:cNvSpPr>
          <p:nvPr>
            <p:ph type="title"/>
          </p:nvPr>
        </p:nvSpPr>
        <p:spPr>
          <a:xfrm>
            <a:off x="414291" y="1480"/>
            <a:ext cx="8229600" cy="685800"/>
          </a:xfrm>
        </p:spPr>
        <p:txBody>
          <a:bodyPr>
            <a:normAutofit/>
          </a:bodyPr>
          <a:lstStyle/>
          <a:p>
            <a:pPr algn="ctr"/>
            <a:r>
              <a:rPr lang="en-US" sz="3700">
                <a:solidFill>
                  <a:srgbClr val="002060"/>
                </a:solidFill>
                <a:latin typeface="Arial" pitchFamily="34" charset="0"/>
                <a:cs typeface="Arial" pitchFamily="34" charset="0"/>
              </a:rPr>
              <a:t>Mục đích điều tra</a:t>
            </a:r>
          </a:p>
        </p:txBody>
      </p:sp>
      <p:sp>
        <p:nvSpPr>
          <p:cNvPr id="5" name="Rectangle 4"/>
          <p:cNvSpPr/>
          <p:nvPr/>
        </p:nvSpPr>
        <p:spPr>
          <a:xfrm>
            <a:off x="685800" y="2819400"/>
            <a:ext cx="13716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2060"/>
                </a:solidFill>
                <a:latin typeface="Arial" pitchFamily="34" charset="0"/>
                <a:cs typeface="Arial" pitchFamily="34" charset="0"/>
              </a:rPr>
              <a:t>Nguồn </a:t>
            </a:r>
            <a:r>
              <a:rPr lang="en-US" sz="2000">
                <a:solidFill>
                  <a:srgbClr val="002060"/>
                </a:solidFill>
                <a:latin typeface="Arial" pitchFamily="34" charset="0"/>
                <a:cs typeface="Arial" pitchFamily="34" charset="0"/>
              </a:rPr>
              <a:t>nhân lực</a:t>
            </a:r>
            <a:endParaRPr lang="vi-VN" sz="2000">
              <a:solidFill>
                <a:srgbClr val="002060"/>
              </a:solidFill>
              <a:latin typeface="Arial" pitchFamily="34" charset="0"/>
              <a:cs typeface="Arial" pitchFamily="34" charset="0"/>
            </a:endParaRPr>
          </a:p>
        </p:txBody>
      </p:sp>
      <p:sp>
        <p:nvSpPr>
          <p:cNvPr id="6" name="Rectangle 5"/>
          <p:cNvSpPr/>
          <p:nvPr/>
        </p:nvSpPr>
        <p:spPr>
          <a:xfrm>
            <a:off x="2209800" y="2819400"/>
            <a:ext cx="12954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2060"/>
                </a:solidFill>
                <a:latin typeface="Arial" pitchFamily="34" charset="0"/>
                <a:cs typeface="Arial" pitchFamily="34" charset="0"/>
              </a:rPr>
              <a:t>Tài </a:t>
            </a:r>
            <a:r>
              <a:rPr lang="en-US" sz="2000">
                <a:solidFill>
                  <a:srgbClr val="002060"/>
                </a:solidFill>
                <a:latin typeface="Arial" pitchFamily="34" charset="0"/>
                <a:cs typeface="Arial" pitchFamily="34" charset="0"/>
              </a:rPr>
              <a:t>chính</a:t>
            </a:r>
            <a:endParaRPr lang="vi-VN" sz="2000">
              <a:solidFill>
                <a:srgbClr val="002060"/>
              </a:solidFill>
              <a:latin typeface="Arial" pitchFamily="34" charset="0"/>
              <a:cs typeface="Arial" pitchFamily="34" charset="0"/>
            </a:endParaRPr>
          </a:p>
        </p:txBody>
      </p:sp>
      <p:sp>
        <p:nvSpPr>
          <p:cNvPr id="7" name="Rectangle 6"/>
          <p:cNvSpPr/>
          <p:nvPr/>
        </p:nvSpPr>
        <p:spPr>
          <a:xfrm>
            <a:off x="3679331" y="2819400"/>
            <a:ext cx="13716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2060"/>
                </a:solidFill>
                <a:latin typeface="Arial" pitchFamily="34" charset="0"/>
                <a:cs typeface="Arial" pitchFamily="34" charset="0"/>
              </a:rPr>
              <a:t>Cơ sở </a:t>
            </a:r>
          </a:p>
          <a:p>
            <a:pPr algn="ctr"/>
            <a:r>
              <a:rPr lang="en-US" sz="2000" smtClean="0">
                <a:solidFill>
                  <a:srgbClr val="002060"/>
                </a:solidFill>
                <a:latin typeface="Arial" pitchFamily="34" charset="0"/>
                <a:cs typeface="Arial" pitchFamily="34" charset="0"/>
              </a:rPr>
              <a:t>hạ tầng</a:t>
            </a:r>
            <a:endParaRPr lang="vi-VN" sz="2000">
              <a:solidFill>
                <a:srgbClr val="002060"/>
              </a:solidFill>
              <a:latin typeface="Arial" pitchFamily="34" charset="0"/>
              <a:cs typeface="Arial" pitchFamily="34" charset="0"/>
            </a:endParaRPr>
          </a:p>
        </p:txBody>
      </p:sp>
      <p:sp>
        <p:nvSpPr>
          <p:cNvPr id="8" name="Rectangle 7"/>
          <p:cNvSpPr/>
          <p:nvPr/>
        </p:nvSpPr>
        <p:spPr>
          <a:xfrm>
            <a:off x="5180860" y="2819400"/>
            <a:ext cx="15240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2060"/>
                </a:solidFill>
                <a:latin typeface="Arial" pitchFamily="34" charset="0"/>
                <a:cs typeface="Arial" pitchFamily="34" charset="0"/>
              </a:rPr>
              <a:t>Thông </a:t>
            </a:r>
            <a:r>
              <a:rPr lang="en-US" sz="2000">
                <a:solidFill>
                  <a:srgbClr val="002060"/>
                </a:solidFill>
                <a:latin typeface="Arial" pitchFamily="34" charset="0"/>
                <a:cs typeface="Arial" pitchFamily="34" charset="0"/>
              </a:rPr>
              <a:t>tin </a:t>
            </a:r>
            <a:endParaRPr lang="vi-VN" sz="2000">
              <a:solidFill>
                <a:srgbClr val="002060"/>
              </a:solidFill>
              <a:latin typeface="Arial" pitchFamily="34" charset="0"/>
              <a:cs typeface="Arial" pitchFamily="34" charset="0"/>
            </a:endParaRPr>
          </a:p>
        </p:txBody>
      </p:sp>
      <p:sp>
        <p:nvSpPr>
          <p:cNvPr id="9" name="Rectangle 8"/>
          <p:cNvSpPr/>
          <p:nvPr/>
        </p:nvSpPr>
        <p:spPr>
          <a:xfrm>
            <a:off x="6858000" y="2819400"/>
            <a:ext cx="17526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2060"/>
                </a:solidFill>
                <a:latin typeface="Arial" pitchFamily="34" charset="0"/>
                <a:cs typeface="Arial" pitchFamily="34" charset="0"/>
              </a:rPr>
              <a:t>Tiềm </a:t>
            </a:r>
            <a:r>
              <a:rPr lang="en-US" sz="2000">
                <a:solidFill>
                  <a:srgbClr val="002060"/>
                </a:solidFill>
                <a:latin typeface="Arial" pitchFamily="34" charset="0"/>
                <a:cs typeface="Arial" pitchFamily="34" charset="0"/>
              </a:rPr>
              <a:t>lực </a:t>
            </a:r>
            <a:r>
              <a:rPr lang="en-US" sz="2000" smtClean="0">
                <a:solidFill>
                  <a:srgbClr val="002060"/>
                </a:solidFill>
                <a:latin typeface="Arial" pitchFamily="34" charset="0"/>
                <a:cs typeface="Arial" pitchFamily="34" charset="0"/>
              </a:rPr>
              <a:t>KH&amp;CN khác</a:t>
            </a:r>
            <a:endParaRPr lang="vi-VN" sz="2000">
              <a:solidFill>
                <a:srgbClr val="002060"/>
              </a:solidFill>
              <a:latin typeface="Arial" pitchFamily="34" charset="0"/>
              <a:cs typeface="Arial" pitchFamily="34" charset="0"/>
            </a:endParaRPr>
          </a:p>
        </p:txBody>
      </p:sp>
      <p:sp>
        <p:nvSpPr>
          <p:cNvPr id="10" name="Rectangle 9"/>
          <p:cNvSpPr/>
          <p:nvPr/>
        </p:nvSpPr>
        <p:spPr>
          <a:xfrm>
            <a:off x="1458526" y="1371600"/>
            <a:ext cx="6390073"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a:solidFill>
                  <a:srgbClr val="002060"/>
                </a:solidFill>
                <a:latin typeface="Arial" pitchFamily="34" charset="0"/>
                <a:cs typeface="Arial" pitchFamily="34" charset="0"/>
              </a:rPr>
              <a:t>Điều tra tiềm lực KH&amp;NC </a:t>
            </a:r>
            <a:r>
              <a:rPr lang="vi-VN" sz="2200" smtClean="0">
                <a:solidFill>
                  <a:srgbClr val="002060"/>
                </a:solidFill>
                <a:latin typeface="Arial" pitchFamily="34" charset="0"/>
                <a:cs typeface="Arial" pitchFamily="34" charset="0"/>
              </a:rPr>
              <a:t>nhằm thu </a:t>
            </a:r>
            <a:r>
              <a:rPr lang="vi-VN" sz="2200">
                <a:solidFill>
                  <a:srgbClr val="002060"/>
                </a:solidFill>
                <a:latin typeface="Arial" pitchFamily="34" charset="0"/>
                <a:cs typeface="Arial" pitchFamily="34" charset="0"/>
              </a:rPr>
              <a:t>thập thông </a:t>
            </a:r>
            <a:r>
              <a:rPr lang="vi-VN" sz="2200" smtClean="0">
                <a:solidFill>
                  <a:srgbClr val="002060"/>
                </a:solidFill>
                <a:latin typeface="Arial" pitchFamily="34" charset="0"/>
                <a:cs typeface="Arial" pitchFamily="34" charset="0"/>
              </a:rPr>
              <a:t>tin</a:t>
            </a:r>
            <a:endParaRPr lang="vi-VN" sz="2200">
              <a:solidFill>
                <a:srgbClr val="002060"/>
              </a:solidFill>
              <a:latin typeface="Arial" pitchFamily="34" charset="0"/>
              <a:cs typeface="Arial" pitchFamily="34" charset="0"/>
            </a:endParaRPr>
          </a:p>
        </p:txBody>
      </p:sp>
      <p:cxnSp>
        <p:nvCxnSpPr>
          <p:cNvPr id="12" name="Straight Connector 11"/>
          <p:cNvCxnSpPr>
            <a:stCxn id="10" idx="2"/>
          </p:cNvCxnSpPr>
          <p:nvPr/>
        </p:nvCxnSpPr>
        <p:spPr>
          <a:xfrm flipH="1">
            <a:off x="1219201" y="2209800"/>
            <a:ext cx="3434362"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2"/>
            <a:endCxn id="6" idx="0"/>
          </p:cNvCxnSpPr>
          <p:nvPr/>
        </p:nvCxnSpPr>
        <p:spPr>
          <a:xfrm flipH="1">
            <a:off x="2857500" y="2209800"/>
            <a:ext cx="1796063"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0" idx="2"/>
          </p:cNvCxnSpPr>
          <p:nvPr/>
        </p:nvCxnSpPr>
        <p:spPr>
          <a:xfrm>
            <a:off x="4653563" y="2209800"/>
            <a:ext cx="1442437"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0" idx="2"/>
          </p:cNvCxnSpPr>
          <p:nvPr/>
        </p:nvCxnSpPr>
        <p:spPr>
          <a:xfrm>
            <a:off x="4653563" y="2209800"/>
            <a:ext cx="3195037" cy="6096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447800" y="4495800"/>
            <a:ext cx="6324600" cy="121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00" smtClean="0">
                <a:solidFill>
                  <a:srgbClr val="002060"/>
                </a:solidFill>
                <a:latin typeface="Arial" pitchFamily="34" charset="0"/>
                <a:cs typeface="Arial" pitchFamily="34" charset="0"/>
              </a:rPr>
              <a:t>Phân </a:t>
            </a:r>
            <a:r>
              <a:rPr lang="en-US" sz="1900">
                <a:solidFill>
                  <a:srgbClr val="002060"/>
                </a:solidFill>
                <a:latin typeface="Arial" pitchFamily="34" charset="0"/>
                <a:cs typeface="Arial" pitchFamily="34" charset="0"/>
              </a:rPr>
              <a:t>tích thông tin quy hoạch và xây dựng chiến lược, chính sách, phục vụ quản lý điều hành hoạt động </a:t>
            </a:r>
            <a:r>
              <a:rPr lang="en-US" sz="1900" smtClean="0">
                <a:solidFill>
                  <a:srgbClr val="002060"/>
                </a:solidFill>
                <a:latin typeface="Arial" pitchFamily="34" charset="0"/>
                <a:cs typeface="Arial" pitchFamily="34" charset="0"/>
              </a:rPr>
              <a:t>KH&amp;CN</a:t>
            </a:r>
            <a:endParaRPr lang="vi-VN" sz="1900">
              <a:solidFill>
                <a:srgbClr val="002060"/>
              </a:solidFill>
              <a:latin typeface="Arial" pitchFamily="34" charset="0"/>
              <a:cs typeface="Arial" pitchFamily="34" charset="0"/>
            </a:endParaRPr>
          </a:p>
        </p:txBody>
      </p:sp>
      <p:cxnSp>
        <p:nvCxnSpPr>
          <p:cNvPr id="26" name="Straight Connector 25"/>
          <p:cNvCxnSpPr>
            <a:stCxn id="5" idx="2"/>
            <a:endCxn id="24" idx="0"/>
          </p:cNvCxnSpPr>
          <p:nvPr/>
        </p:nvCxnSpPr>
        <p:spPr>
          <a:xfrm>
            <a:off x="1371600" y="3657600"/>
            <a:ext cx="32385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7" idx="2"/>
            <a:endCxn id="24" idx="0"/>
          </p:cNvCxnSpPr>
          <p:nvPr/>
        </p:nvCxnSpPr>
        <p:spPr>
          <a:xfrm>
            <a:off x="4365131" y="3657600"/>
            <a:ext cx="244969"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6" idx="2"/>
            <a:endCxn id="24" idx="0"/>
          </p:cNvCxnSpPr>
          <p:nvPr/>
        </p:nvCxnSpPr>
        <p:spPr>
          <a:xfrm>
            <a:off x="2857500" y="3657600"/>
            <a:ext cx="17526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8" idx="2"/>
            <a:endCxn id="24" idx="0"/>
          </p:cNvCxnSpPr>
          <p:nvPr/>
        </p:nvCxnSpPr>
        <p:spPr>
          <a:xfrm flipH="1">
            <a:off x="4610100" y="3657600"/>
            <a:ext cx="133276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9" idx="2"/>
            <a:endCxn id="24" idx="0"/>
          </p:cNvCxnSpPr>
          <p:nvPr/>
        </p:nvCxnSpPr>
        <p:spPr>
          <a:xfrm flipH="1">
            <a:off x="4610100" y="3657600"/>
            <a:ext cx="31242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0" idx="2"/>
            <a:endCxn id="7" idx="0"/>
          </p:cNvCxnSpPr>
          <p:nvPr/>
        </p:nvCxnSpPr>
        <p:spPr>
          <a:xfrm flipH="1">
            <a:off x="4365131" y="2209800"/>
            <a:ext cx="288432"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0" y="787153"/>
            <a:ext cx="9144000" cy="0"/>
          </a:xfrm>
          <a:prstGeom prst="line">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2302533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267200"/>
          </a:xfrm>
        </p:spPr>
        <p:txBody>
          <a:bodyPr>
            <a:normAutofit/>
          </a:bodyPr>
          <a:lstStyle/>
          <a:p>
            <a:pPr marL="38100" lvl="1" indent="0" algn="just">
              <a:buNone/>
            </a:pPr>
            <a:endParaRPr lang="en-US" sz="2600" smtClean="0">
              <a:solidFill>
                <a:srgbClr val="005A9E"/>
              </a:solidFill>
            </a:endParaRPr>
          </a:p>
          <a:p>
            <a:pPr marL="266700" lvl="1" algn="just"/>
            <a:endParaRPr lang="en-US" sz="2600" smtClean="0">
              <a:solidFill>
                <a:srgbClr val="005A9E"/>
              </a:solidFill>
            </a:endParaRPr>
          </a:p>
          <a:p>
            <a:pPr marL="266700" lvl="1" algn="just"/>
            <a:endParaRPr lang="en-US" sz="2600">
              <a:solidFill>
                <a:schemeClr val="accent5">
                  <a:lumMod val="75000"/>
                </a:schemeClr>
              </a:solidFill>
            </a:endParaRPr>
          </a:p>
          <a:p>
            <a:pPr marL="266700" lvl="1" algn="just"/>
            <a:endParaRPr lang="en-US" sz="2600" smtClean="0">
              <a:solidFill>
                <a:srgbClr val="005A9E"/>
              </a:solidFill>
            </a:endParaRPr>
          </a:p>
          <a:p>
            <a:pPr marL="266700" lvl="1" algn="just"/>
            <a:endParaRPr lang="en-US" sz="2600">
              <a:solidFill>
                <a:srgbClr val="005A9E"/>
              </a:solidFill>
            </a:endParaRPr>
          </a:p>
          <a:p>
            <a:pPr marL="266700" lvl="1" algn="just"/>
            <a:endParaRPr lang="en-US" sz="2600" smtClean="0">
              <a:solidFill>
                <a:srgbClr val="005A9E"/>
              </a:solidFill>
            </a:endParaRPr>
          </a:p>
          <a:p>
            <a:pPr marL="38100" lvl="1" indent="0" algn="just">
              <a:buNone/>
            </a:pPr>
            <a:endParaRPr lang="vi-VN" sz="2600">
              <a:solidFill>
                <a:srgbClr val="005A9E"/>
              </a:solidFill>
            </a:endParaRPr>
          </a:p>
          <a:p>
            <a:pPr lvl="1"/>
            <a:endParaRPr lang="en-US"/>
          </a:p>
        </p:txBody>
      </p:sp>
      <p:sp>
        <p:nvSpPr>
          <p:cNvPr id="3" name="Title 2"/>
          <p:cNvSpPr>
            <a:spLocks noGrp="1"/>
          </p:cNvSpPr>
          <p:nvPr>
            <p:ph type="title"/>
          </p:nvPr>
        </p:nvSpPr>
        <p:spPr>
          <a:xfrm>
            <a:off x="426128" y="28112"/>
            <a:ext cx="8229600" cy="762000"/>
          </a:xfrm>
        </p:spPr>
        <p:txBody>
          <a:bodyPr>
            <a:normAutofit/>
          </a:bodyPr>
          <a:lstStyle/>
          <a:p>
            <a:pPr algn="ctr"/>
            <a:r>
              <a:rPr lang="en-US" sz="3700">
                <a:solidFill>
                  <a:srgbClr val="002060"/>
                </a:solidFill>
                <a:latin typeface="Arial" pitchFamily="34" charset="0"/>
                <a:cs typeface="Arial" pitchFamily="34" charset="0"/>
              </a:rPr>
              <a:t>Mục đích điều tra</a:t>
            </a:r>
          </a:p>
        </p:txBody>
      </p:sp>
      <p:sp>
        <p:nvSpPr>
          <p:cNvPr id="5" name="Rectangle 4"/>
          <p:cNvSpPr/>
          <p:nvPr/>
        </p:nvSpPr>
        <p:spPr>
          <a:xfrm>
            <a:off x="682101" y="2933700"/>
            <a:ext cx="1371600" cy="27051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mtClean="0">
                <a:solidFill>
                  <a:srgbClr val="002060"/>
                </a:solidFill>
                <a:latin typeface="Arial" pitchFamily="34" charset="0"/>
                <a:cs typeface="Arial" pitchFamily="34" charset="0"/>
              </a:rPr>
              <a:t>Đánh </a:t>
            </a:r>
            <a:r>
              <a:rPr lang="vi-VN">
                <a:solidFill>
                  <a:srgbClr val="002060"/>
                </a:solidFill>
                <a:latin typeface="Arial" pitchFamily="34" charset="0"/>
                <a:cs typeface="Arial" pitchFamily="34" charset="0"/>
              </a:rPr>
              <a:t>giá hiện trạng tiềm lực KH&amp;CN của các tổ chức KH&amp;CN</a:t>
            </a:r>
          </a:p>
          <a:p>
            <a:pPr algn="ctr"/>
            <a:endParaRPr lang="vi-VN">
              <a:solidFill>
                <a:srgbClr val="002060"/>
              </a:solidFill>
              <a:latin typeface="Arial" pitchFamily="34" charset="0"/>
              <a:cs typeface="Arial" pitchFamily="34" charset="0"/>
            </a:endParaRPr>
          </a:p>
        </p:txBody>
      </p:sp>
      <p:sp>
        <p:nvSpPr>
          <p:cNvPr id="10" name="Rectangle 9"/>
          <p:cNvSpPr/>
          <p:nvPr/>
        </p:nvSpPr>
        <p:spPr>
          <a:xfrm>
            <a:off x="1367900" y="1371600"/>
            <a:ext cx="65569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a:solidFill>
                  <a:srgbClr val="002060"/>
                </a:solidFill>
                <a:latin typeface="Arial" pitchFamily="34" charset="0"/>
                <a:cs typeface="Arial" pitchFamily="34" charset="0"/>
              </a:rPr>
              <a:t>Điều tra tiềm lực KH&amp;NC nhằm cung cấp số </a:t>
            </a:r>
            <a:r>
              <a:rPr lang="vi-VN" sz="2200" smtClean="0">
                <a:solidFill>
                  <a:srgbClr val="002060"/>
                </a:solidFill>
                <a:latin typeface="Arial" pitchFamily="34" charset="0"/>
                <a:cs typeface="Arial" pitchFamily="34" charset="0"/>
              </a:rPr>
              <a:t>liệu</a:t>
            </a:r>
            <a:endParaRPr lang="vi-VN" sz="2200">
              <a:solidFill>
                <a:srgbClr val="002060"/>
              </a:solidFill>
              <a:latin typeface="Arial" pitchFamily="34" charset="0"/>
              <a:cs typeface="Arial" pitchFamily="34" charset="0"/>
            </a:endParaRPr>
          </a:p>
        </p:txBody>
      </p:sp>
      <p:sp>
        <p:nvSpPr>
          <p:cNvPr id="33" name="Rectangle 32"/>
          <p:cNvSpPr/>
          <p:nvPr/>
        </p:nvSpPr>
        <p:spPr>
          <a:xfrm>
            <a:off x="2286000" y="2931572"/>
            <a:ext cx="1753340" cy="27072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mtClean="0">
                <a:solidFill>
                  <a:srgbClr val="002060"/>
                </a:solidFill>
                <a:latin typeface="Arial" pitchFamily="34" charset="0"/>
                <a:cs typeface="Arial" pitchFamily="34" charset="0"/>
              </a:rPr>
              <a:t>Xây </a:t>
            </a:r>
            <a:r>
              <a:rPr lang="vi-VN">
                <a:solidFill>
                  <a:srgbClr val="002060"/>
                </a:solidFill>
                <a:latin typeface="Arial" pitchFamily="34" charset="0"/>
                <a:cs typeface="Arial" pitchFamily="34" charset="0"/>
              </a:rPr>
              <a:t>dựng quy hoạch, kế hoạch phát triển KH&amp;CN trên phạm vi cả nước, của các Bộ, ngành </a:t>
            </a:r>
            <a:r>
              <a:rPr lang="vi-VN" smtClean="0">
                <a:solidFill>
                  <a:srgbClr val="002060"/>
                </a:solidFill>
                <a:latin typeface="Arial" pitchFamily="34" charset="0"/>
                <a:cs typeface="Arial" pitchFamily="34" charset="0"/>
              </a:rPr>
              <a:t>và địa phương</a:t>
            </a:r>
            <a:endParaRPr lang="vi-VN">
              <a:solidFill>
                <a:srgbClr val="002060"/>
              </a:solidFill>
              <a:latin typeface="Arial" pitchFamily="34" charset="0"/>
              <a:cs typeface="Arial" pitchFamily="34" charset="0"/>
            </a:endParaRPr>
          </a:p>
        </p:txBody>
      </p:sp>
      <p:sp>
        <p:nvSpPr>
          <p:cNvPr id="35" name="Rectangle 34"/>
          <p:cNvSpPr/>
          <p:nvPr/>
        </p:nvSpPr>
        <p:spPr>
          <a:xfrm>
            <a:off x="4267200" y="2944520"/>
            <a:ext cx="1447800" cy="2694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solidFill>
                  <a:srgbClr val="002060"/>
                </a:solidFill>
                <a:latin typeface="Arial" pitchFamily="34" charset="0"/>
                <a:cs typeface="Arial" pitchFamily="34" charset="0"/>
              </a:rPr>
              <a:t>Đánh giá kết quả thực hiện các chính sách về phát triển KH&amp;CN, Luật KH&amp;CN</a:t>
            </a:r>
          </a:p>
        </p:txBody>
      </p:sp>
      <p:sp>
        <p:nvSpPr>
          <p:cNvPr id="36" name="Rectangle 35"/>
          <p:cNvSpPr/>
          <p:nvPr/>
        </p:nvSpPr>
        <p:spPr>
          <a:xfrm>
            <a:off x="5943600" y="2944519"/>
            <a:ext cx="1295400" cy="2694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solidFill>
                  <a:srgbClr val="002060"/>
                </a:solidFill>
                <a:latin typeface="Arial" pitchFamily="34" charset="0"/>
                <a:cs typeface="Arial" pitchFamily="34" charset="0"/>
              </a:rPr>
              <a:t>Phục vụ so sánh quốc tế các chỉ tiêu thống kê về KH&amp;CN</a:t>
            </a:r>
          </a:p>
        </p:txBody>
      </p:sp>
      <p:sp>
        <p:nvSpPr>
          <p:cNvPr id="37" name="Rectangle 36"/>
          <p:cNvSpPr/>
          <p:nvPr/>
        </p:nvSpPr>
        <p:spPr>
          <a:xfrm>
            <a:off x="7467600" y="2944520"/>
            <a:ext cx="1295400" cy="2694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002060"/>
                </a:solidFill>
                <a:latin typeface="Arial" pitchFamily="34" charset="0"/>
                <a:cs typeface="Arial" pitchFamily="34" charset="0"/>
              </a:rPr>
              <a:t>Xây dựng cơ sở dữ liệu về tiềm lực </a:t>
            </a:r>
            <a:r>
              <a:rPr lang="en-US" smtClean="0">
                <a:solidFill>
                  <a:srgbClr val="002060"/>
                </a:solidFill>
                <a:latin typeface="Arial" pitchFamily="34" charset="0"/>
                <a:cs typeface="Arial" pitchFamily="34" charset="0"/>
              </a:rPr>
              <a:t>KH&amp;CN của Việt Nam </a:t>
            </a:r>
            <a:endParaRPr lang="vi-VN">
              <a:solidFill>
                <a:srgbClr val="002060"/>
              </a:solidFill>
              <a:latin typeface="Arial" pitchFamily="34" charset="0"/>
              <a:cs typeface="Arial" pitchFamily="34" charset="0"/>
            </a:endParaRPr>
          </a:p>
        </p:txBody>
      </p:sp>
      <p:cxnSp>
        <p:nvCxnSpPr>
          <p:cNvPr id="43" name="Straight Connector 42"/>
          <p:cNvCxnSpPr>
            <a:stCxn id="10" idx="2"/>
            <a:endCxn id="5" idx="0"/>
          </p:cNvCxnSpPr>
          <p:nvPr/>
        </p:nvCxnSpPr>
        <p:spPr>
          <a:xfrm flipH="1">
            <a:off x="1367901" y="2209800"/>
            <a:ext cx="3278449"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0" idx="2"/>
            <a:endCxn id="33" idx="0"/>
          </p:cNvCxnSpPr>
          <p:nvPr/>
        </p:nvCxnSpPr>
        <p:spPr>
          <a:xfrm flipH="1">
            <a:off x="3162670" y="2209800"/>
            <a:ext cx="1483680" cy="721772"/>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10" idx="2"/>
            <a:endCxn id="35" idx="0"/>
          </p:cNvCxnSpPr>
          <p:nvPr/>
        </p:nvCxnSpPr>
        <p:spPr>
          <a:xfrm>
            <a:off x="4646350" y="2209800"/>
            <a:ext cx="344750" cy="7347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0" idx="2"/>
            <a:endCxn id="36" idx="0"/>
          </p:cNvCxnSpPr>
          <p:nvPr/>
        </p:nvCxnSpPr>
        <p:spPr>
          <a:xfrm>
            <a:off x="4646350" y="2209800"/>
            <a:ext cx="1944950" cy="734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0" idx="2"/>
            <a:endCxn id="37" idx="0"/>
          </p:cNvCxnSpPr>
          <p:nvPr/>
        </p:nvCxnSpPr>
        <p:spPr>
          <a:xfrm>
            <a:off x="4646350" y="2209800"/>
            <a:ext cx="3468950" cy="73472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0" y="787153"/>
            <a:ext cx="9144000" cy="0"/>
          </a:xfrm>
          <a:prstGeom prst="line">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1885144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8142753"/>
              </p:ext>
            </p:extLst>
          </p:nvPr>
        </p:nvGraphicFramePr>
        <p:xfrm>
          <a:off x="762000" y="1066800"/>
          <a:ext cx="78486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0" y="0"/>
            <a:ext cx="8991600" cy="787153"/>
          </a:xfrm>
        </p:spPr>
        <p:txBody>
          <a:bodyPr>
            <a:noAutofit/>
          </a:bodyPr>
          <a:lstStyle/>
          <a:p>
            <a:pPr algn="ctr"/>
            <a:r>
              <a:rPr lang="en-US" sz="3600">
                <a:solidFill>
                  <a:srgbClr val="002060"/>
                </a:solidFill>
                <a:effectLst/>
                <a:latin typeface="Arial" pitchFamily="34" charset="0"/>
                <a:cs typeface="Arial" pitchFamily="34" charset="0"/>
              </a:rPr>
              <a:t>Đối </a:t>
            </a:r>
            <a:r>
              <a:rPr lang="en-US" sz="3600" smtClean="0">
                <a:solidFill>
                  <a:srgbClr val="002060"/>
                </a:solidFill>
                <a:effectLst/>
                <a:latin typeface="Arial" pitchFamily="34" charset="0"/>
                <a:cs typeface="Arial" pitchFamily="34" charset="0"/>
              </a:rPr>
              <a:t>tượng điều </a:t>
            </a:r>
            <a:r>
              <a:rPr lang="en-US" sz="3600">
                <a:solidFill>
                  <a:srgbClr val="002060"/>
                </a:solidFill>
                <a:effectLst/>
                <a:latin typeface="Arial" pitchFamily="34" charset="0"/>
                <a:cs typeface="Arial" pitchFamily="34" charset="0"/>
              </a:rPr>
              <a:t>tra</a:t>
            </a:r>
            <a:endParaRPr lang="vi-VN" sz="3600">
              <a:solidFill>
                <a:srgbClr val="002060"/>
              </a:solidFill>
              <a:effectLst/>
              <a:latin typeface="Arial" pitchFamily="34" charset="0"/>
              <a:cs typeface="Arial" pitchFamily="34" charset="0"/>
            </a:endParaRPr>
          </a:p>
        </p:txBody>
      </p:sp>
      <p:cxnSp>
        <p:nvCxnSpPr>
          <p:cNvPr id="5" name="Straight Connector 4"/>
          <p:cNvCxnSpPr/>
          <p:nvPr/>
        </p:nvCxnSpPr>
        <p:spPr>
          <a:xfrm>
            <a:off x="0" y="787153"/>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9" name="Flowchart: Summing Junction 8"/>
          <p:cNvSpPr/>
          <p:nvPr/>
        </p:nvSpPr>
        <p:spPr>
          <a:xfrm>
            <a:off x="3733800" y="4800600"/>
            <a:ext cx="1981200" cy="1866900"/>
          </a:xfrm>
          <a:prstGeom prst="flowChartSummingJunction">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smtClean="0">
              <a:solidFill>
                <a:srgbClr val="002060"/>
              </a:solidFill>
              <a:latin typeface="Arial" pitchFamily="34" charset="0"/>
              <a:cs typeface="Arial" pitchFamily="34" charset="0"/>
            </a:endParaRPr>
          </a:p>
          <a:p>
            <a:pPr algn="ctr"/>
            <a:r>
              <a:rPr lang="en-US" sz="1600" smtClean="0">
                <a:solidFill>
                  <a:schemeClr val="tx1"/>
                </a:solidFill>
                <a:latin typeface="Arial" pitchFamily="34" charset="0"/>
                <a:cs typeface="Arial" pitchFamily="34" charset="0"/>
              </a:rPr>
              <a:t>Các </a:t>
            </a:r>
            <a:r>
              <a:rPr lang="en-US" sz="1600">
                <a:solidFill>
                  <a:schemeClr val="tx1"/>
                </a:solidFill>
                <a:latin typeface="Arial" pitchFamily="34" charset="0"/>
                <a:cs typeface="Arial" pitchFamily="34" charset="0"/>
              </a:rPr>
              <a:t>tổ chức KH&amp;CN hoạt động trong lĩnh vực quốc phòng, an ninh </a:t>
            </a:r>
            <a:endParaRPr lang="vi-VN" sz="1600">
              <a:solidFill>
                <a:schemeClr val="tx1"/>
              </a:solidFill>
              <a:latin typeface="Arial" pitchFamily="34" charset="0"/>
              <a:cs typeface="Arial" pitchFamily="34" charset="0"/>
            </a:endParaRPr>
          </a:p>
          <a:p>
            <a:pPr algn="ctr"/>
            <a:endParaRPr lang="vi-VN"/>
          </a:p>
        </p:txBody>
      </p:sp>
    </p:spTree>
    <p:extLst>
      <p:ext uri="{BB962C8B-B14F-4D97-AF65-F5344CB8AC3E}">
        <p14:creationId xmlns:p14="http://schemas.microsoft.com/office/powerpoint/2010/main" val="2243109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916077653"/>
              </p:ext>
            </p:extLst>
          </p:nvPr>
        </p:nvGraphicFramePr>
        <p:xfrm>
          <a:off x="457200" y="990600"/>
          <a:ext cx="8229600" cy="5016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2"/>
          <p:cNvSpPr txBox="1">
            <a:spLocks/>
          </p:cNvSpPr>
          <p:nvPr/>
        </p:nvSpPr>
        <p:spPr>
          <a:xfrm>
            <a:off x="0" y="0"/>
            <a:ext cx="8991600" cy="787153"/>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3600" smtClean="0">
                <a:solidFill>
                  <a:srgbClr val="002060"/>
                </a:solidFill>
                <a:effectLst/>
                <a:latin typeface="Arial" pitchFamily="34" charset="0"/>
                <a:cs typeface="Arial" pitchFamily="34" charset="0"/>
              </a:rPr>
              <a:t>Đơn vị và phạm vi điều tra</a:t>
            </a:r>
            <a:endParaRPr lang="vi-VN" sz="3600">
              <a:solidFill>
                <a:srgbClr val="002060"/>
              </a:solidFill>
              <a:effectLst/>
              <a:latin typeface="Arial" pitchFamily="34" charset="0"/>
              <a:cs typeface="Arial" pitchFamily="34" charset="0"/>
            </a:endParaRPr>
          </a:p>
        </p:txBody>
      </p:sp>
      <p:cxnSp>
        <p:nvCxnSpPr>
          <p:cNvPr id="5" name="Straight Connector 4"/>
          <p:cNvCxnSpPr/>
          <p:nvPr/>
        </p:nvCxnSpPr>
        <p:spPr>
          <a:xfrm>
            <a:off x="0" y="787153"/>
            <a:ext cx="9144000" cy="0"/>
          </a:xfrm>
          <a:prstGeom prst="line">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2000164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pPr algn="just"/>
            <a:r>
              <a:rPr lang="vi-VN" sz="2800" b="1"/>
              <a:t>Thời </a:t>
            </a:r>
            <a:r>
              <a:rPr lang="vi-VN" sz="2800" b="1" smtClean="0"/>
              <a:t>điểm điều tra:</a:t>
            </a:r>
          </a:p>
          <a:p>
            <a:pPr lvl="1" algn="just">
              <a:spcBef>
                <a:spcPts val="600"/>
              </a:spcBef>
              <a:buFont typeface="Arial" pitchFamily="34" charset="0"/>
              <a:buChar char="•"/>
            </a:pPr>
            <a:r>
              <a:rPr lang="vi-VN" sz="2400">
                <a:solidFill>
                  <a:srgbClr val="002060"/>
                </a:solidFill>
              </a:rPr>
              <a:t>Thời điểm bắt đầu điều tra là ngày 01/7/201</a:t>
            </a:r>
            <a:r>
              <a:rPr lang="en-US" sz="2400" smtClean="0">
                <a:solidFill>
                  <a:srgbClr val="002060"/>
                </a:solidFill>
              </a:rPr>
              <a:t>9</a:t>
            </a:r>
            <a:r>
              <a:rPr lang="vi-VN" sz="2400" smtClean="0">
                <a:solidFill>
                  <a:srgbClr val="002060"/>
                </a:solidFill>
              </a:rPr>
              <a:t>;</a:t>
            </a:r>
            <a:endParaRPr lang="vi-VN" sz="2400">
              <a:solidFill>
                <a:srgbClr val="002060"/>
              </a:solidFill>
            </a:endParaRPr>
          </a:p>
          <a:p>
            <a:pPr lvl="1" algn="just">
              <a:spcBef>
                <a:spcPts val="600"/>
              </a:spcBef>
              <a:buFont typeface="Arial" pitchFamily="34" charset="0"/>
              <a:buChar char="•"/>
            </a:pPr>
            <a:r>
              <a:rPr lang="vi-VN" sz="2400">
                <a:solidFill>
                  <a:srgbClr val="002060"/>
                </a:solidFill>
              </a:rPr>
              <a:t>Những chỉ tiêu thu thập theo thời điểm được lấy thông tin theo số thực tế có </a:t>
            </a:r>
            <a:r>
              <a:rPr lang="en-US" sz="2400">
                <a:solidFill>
                  <a:srgbClr val="002060"/>
                </a:solidFill>
              </a:rPr>
              <a:t>tại</a:t>
            </a:r>
            <a:r>
              <a:rPr lang="vi-VN" sz="2400">
                <a:solidFill>
                  <a:srgbClr val="002060"/>
                </a:solidFill>
              </a:rPr>
              <a:t> 31/12/201</a:t>
            </a:r>
            <a:r>
              <a:rPr lang="en-US" sz="2400">
                <a:solidFill>
                  <a:srgbClr val="002060"/>
                </a:solidFill>
              </a:rPr>
              <a:t>8</a:t>
            </a:r>
            <a:r>
              <a:rPr lang="vi-VN" sz="2400" smtClean="0">
                <a:solidFill>
                  <a:srgbClr val="002060"/>
                </a:solidFill>
              </a:rPr>
              <a:t>.</a:t>
            </a:r>
            <a:endParaRPr lang="vi-VN" sz="2400">
              <a:solidFill>
                <a:srgbClr val="002060"/>
              </a:solidFill>
            </a:endParaRPr>
          </a:p>
          <a:p>
            <a:pPr marL="365760" lvl="1" indent="-256032" algn="just">
              <a:spcBef>
                <a:spcPts val="400"/>
              </a:spcBef>
              <a:buSzPct val="68000"/>
              <a:buFont typeface="Wingdings 3"/>
              <a:buChar char=""/>
            </a:pPr>
            <a:r>
              <a:rPr lang="vi-VN" sz="2800" b="1" smtClean="0">
                <a:solidFill>
                  <a:schemeClr val="tx1"/>
                </a:solidFill>
              </a:rPr>
              <a:t>Thời </a:t>
            </a:r>
            <a:r>
              <a:rPr lang="vi-VN" sz="2800" b="1">
                <a:solidFill>
                  <a:schemeClr val="tx1"/>
                </a:solidFill>
              </a:rPr>
              <a:t>kỳ điều tra: </a:t>
            </a:r>
            <a:endParaRPr lang="en-US" sz="2800" b="1">
              <a:solidFill>
                <a:schemeClr val="tx1"/>
              </a:solidFill>
            </a:endParaRPr>
          </a:p>
          <a:p>
            <a:pPr lvl="1" algn="just">
              <a:spcBef>
                <a:spcPts val="600"/>
              </a:spcBef>
              <a:buFont typeface="Arial" pitchFamily="34" charset="0"/>
              <a:buChar char="•"/>
            </a:pPr>
            <a:r>
              <a:rPr lang="en-US" sz="2400" smtClean="0">
                <a:solidFill>
                  <a:srgbClr val="002060"/>
                </a:solidFill>
              </a:rPr>
              <a:t>Những </a:t>
            </a:r>
            <a:r>
              <a:rPr lang="en-US" sz="2400">
                <a:solidFill>
                  <a:srgbClr val="002060"/>
                </a:solidFill>
              </a:rPr>
              <a:t>chỉ tiêu thu thập theo thời kỳ được lấy thông tin từ ngày 01/01/2018 đến hết ngày 31/12/2018</a:t>
            </a:r>
            <a:r>
              <a:rPr lang="nl-NL" sz="2400" smtClean="0">
                <a:solidFill>
                  <a:srgbClr val="002060"/>
                </a:solidFill>
              </a:rPr>
              <a:t>.</a:t>
            </a:r>
          </a:p>
          <a:p>
            <a:pPr>
              <a:spcBef>
                <a:spcPts val="1200"/>
              </a:spcBef>
            </a:pPr>
            <a:r>
              <a:rPr lang="vi-VN" sz="2800" b="1" smtClean="0"/>
              <a:t>Thời </a:t>
            </a:r>
            <a:r>
              <a:rPr lang="vi-VN" sz="2800" b="1"/>
              <a:t>gian điều tra</a:t>
            </a:r>
            <a:r>
              <a:rPr lang="nl-NL" sz="2800" smtClean="0"/>
              <a:t>: </a:t>
            </a:r>
            <a:endParaRPr lang="vi-VN" sz="2800" smtClean="0"/>
          </a:p>
          <a:p>
            <a:pPr lvl="1" algn="just">
              <a:spcBef>
                <a:spcPts val="1200"/>
              </a:spcBef>
              <a:buFont typeface="Arial" pitchFamily="34" charset="0"/>
              <a:buChar char="•"/>
            </a:pPr>
            <a:r>
              <a:rPr lang="vi-VN" sz="2400">
                <a:solidFill>
                  <a:srgbClr val="002060"/>
                </a:solidFill>
              </a:rPr>
              <a:t>Thời gian thu thập thông tin là 31 ngày kể từ ngày 01/7/201</a:t>
            </a:r>
            <a:r>
              <a:rPr lang="en-US" sz="2400">
                <a:solidFill>
                  <a:srgbClr val="002060"/>
                </a:solidFill>
              </a:rPr>
              <a:t>9</a:t>
            </a:r>
            <a:r>
              <a:rPr lang="vi-VN" sz="2400">
                <a:solidFill>
                  <a:srgbClr val="002060"/>
                </a:solidFill>
              </a:rPr>
              <a:t> đến 31/7/201</a:t>
            </a:r>
            <a:r>
              <a:rPr lang="en-US" sz="2400">
                <a:solidFill>
                  <a:srgbClr val="002060"/>
                </a:solidFill>
              </a:rPr>
              <a:t>9</a:t>
            </a:r>
            <a:r>
              <a:rPr lang="vi-VN" sz="2400">
                <a:solidFill>
                  <a:srgbClr val="002060"/>
                </a:solidFill>
              </a:rPr>
              <a:t>.</a:t>
            </a:r>
          </a:p>
          <a:p>
            <a:pPr lvl="1">
              <a:spcBef>
                <a:spcPts val="1200"/>
              </a:spcBef>
            </a:pPr>
            <a:endParaRPr lang="en-US" sz="2400"/>
          </a:p>
        </p:txBody>
      </p:sp>
      <p:sp>
        <p:nvSpPr>
          <p:cNvPr id="3" name="Title 2"/>
          <p:cNvSpPr>
            <a:spLocks noGrp="1"/>
          </p:cNvSpPr>
          <p:nvPr>
            <p:ph type="title"/>
          </p:nvPr>
        </p:nvSpPr>
        <p:spPr>
          <a:xfrm>
            <a:off x="228600" y="22934"/>
            <a:ext cx="8686800" cy="710953"/>
          </a:xfrm>
        </p:spPr>
        <p:txBody>
          <a:bodyPr>
            <a:normAutofit fontScale="90000"/>
          </a:bodyPr>
          <a:lstStyle/>
          <a:p>
            <a:pPr algn="ctr"/>
            <a:r>
              <a:rPr lang="vi-VN" sz="4000">
                <a:solidFill>
                  <a:srgbClr val="002060"/>
                </a:solidFill>
                <a:effectLst/>
                <a:latin typeface="Arial" pitchFamily="34" charset="0"/>
                <a:cs typeface="Arial" pitchFamily="34" charset="0"/>
              </a:rPr>
              <a:t>Thời điểm, thời </a:t>
            </a:r>
            <a:r>
              <a:rPr lang="vi-VN" sz="4000" smtClean="0">
                <a:solidFill>
                  <a:srgbClr val="002060"/>
                </a:solidFill>
                <a:effectLst/>
                <a:latin typeface="Arial" pitchFamily="34" charset="0"/>
                <a:cs typeface="Arial" pitchFamily="34" charset="0"/>
              </a:rPr>
              <a:t>kỳ và thời gian </a:t>
            </a:r>
            <a:r>
              <a:rPr lang="vi-VN" sz="4000">
                <a:solidFill>
                  <a:srgbClr val="002060"/>
                </a:solidFill>
                <a:effectLst/>
                <a:latin typeface="Arial" pitchFamily="34" charset="0"/>
                <a:cs typeface="Arial" pitchFamily="34" charset="0"/>
              </a:rPr>
              <a:t>điều tra</a:t>
            </a:r>
            <a:endParaRPr lang="en-US" sz="4000">
              <a:solidFill>
                <a:srgbClr val="002060"/>
              </a:solidFill>
              <a:latin typeface="Arial" pitchFamily="34" charset="0"/>
              <a:cs typeface="Arial" pitchFamily="34" charset="0"/>
            </a:endParaRPr>
          </a:p>
        </p:txBody>
      </p:sp>
      <p:cxnSp>
        <p:nvCxnSpPr>
          <p:cNvPr id="4" name="Straight Connector 3"/>
          <p:cNvCxnSpPr/>
          <p:nvPr/>
        </p:nvCxnSpPr>
        <p:spPr>
          <a:xfrm>
            <a:off x="0" y="787153"/>
            <a:ext cx="9144000" cy="0"/>
          </a:xfrm>
          <a:prstGeom prst="line">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595655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379632271"/>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2"/>
          <p:cNvSpPr txBox="1">
            <a:spLocks/>
          </p:cNvSpPr>
          <p:nvPr/>
        </p:nvSpPr>
        <p:spPr>
          <a:xfrm>
            <a:off x="228600" y="0"/>
            <a:ext cx="8686800" cy="733887"/>
          </a:xfrm>
          <a:prstGeom prst="rect">
            <a:avLst/>
          </a:prstGeom>
        </p:spPr>
        <p:txBody>
          <a:bodyPr vert="horz" rtlCol="0" anchor="ctr">
            <a:normAutofit fontScale="250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lnSpc>
                <a:spcPct val="140000"/>
              </a:lnSpc>
              <a:spcBef>
                <a:spcPts val="600"/>
              </a:spcBef>
            </a:pPr>
            <a:r>
              <a:rPr lang="en-US" sz="14400" smtClean="0">
                <a:solidFill>
                  <a:srgbClr val="002060"/>
                </a:solidFill>
                <a:latin typeface="Arial" pitchFamily="34" charset="0"/>
                <a:cs typeface="Arial" pitchFamily="34" charset="0"/>
              </a:rPr>
              <a:t>Nội </a:t>
            </a:r>
            <a:r>
              <a:rPr lang="en-US" sz="14400">
                <a:solidFill>
                  <a:srgbClr val="002060"/>
                </a:solidFill>
                <a:latin typeface="Arial" pitchFamily="34" charset="0"/>
                <a:cs typeface="Arial" pitchFamily="34" charset="0"/>
              </a:rPr>
              <a:t>dung điều tra, Phiếu điều tra</a:t>
            </a:r>
          </a:p>
          <a:p>
            <a:pPr algn="ctr"/>
            <a:endParaRPr lang="en-US" sz="4000">
              <a:solidFill>
                <a:srgbClr val="002060"/>
              </a:solidFill>
              <a:latin typeface="Arial" pitchFamily="34" charset="0"/>
              <a:cs typeface="Arial" pitchFamily="34" charset="0"/>
            </a:endParaRPr>
          </a:p>
        </p:txBody>
      </p:sp>
      <p:cxnSp>
        <p:nvCxnSpPr>
          <p:cNvPr id="5" name="Straight Connector 4"/>
          <p:cNvCxnSpPr/>
          <p:nvPr/>
        </p:nvCxnSpPr>
        <p:spPr>
          <a:xfrm>
            <a:off x="0" y="787153"/>
            <a:ext cx="9144000" cy="0"/>
          </a:xfrm>
          <a:prstGeom prst="line">
            <a:avLst/>
          </a:prstGeom>
        </p:spPr>
        <p:style>
          <a:lnRef idx="2">
            <a:schemeClr val="accent5"/>
          </a:lnRef>
          <a:fillRef idx="0">
            <a:schemeClr val="accent5"/>
          </a:fillRef>
          <a:effectRef idx="1">
            <a:schemeClr val="accent5"/>
          </a:effectRef>
          <a:fontRef idx="minor">
            <a:schemeClr val="tx1"/>
          </a:fontRef>
        </p:style>
      </p:cxnSp>
      <p:sp>
        <p:nvSpPr>
          <p:cNvPr id="8" name="Content Placeholder 1"/>
          <p:cNvSpPr txBox="1">
            <a:spLocks/>
          </p:cNvSpPr>
          <p:nvPr/>
        </p:nvSpPr>
        <p:spPr>
          <a:xfrm>
            <a:off x="685800" y="914400"/>
            <a:ext cx="8077200" cy="533400"/>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Arial" pitchFamily="34" charset="0"/>
                <a:ea typeface="+mn-ea"/>
                <a:cs typeface="Arial" pitchFamily="34" charset="0"/>
              </a:defRPr>
            </a:lvl1pPr>
            <a:lvl2pPr marL="621792" indent="-228600" algn="l" rtl="0" eaLnBrk="1" latinLnBrk="0" hangingPunct="1">
              <a:spcBef>
                <a:spcPts val="324"/>
              </a:spcBef>
              <a:buClr>
                <a:schemeClr val="accent1"/>
              </a:buClr>
              <a:buFont typeface="Verdana"/>
              <a:buChar char="◦"/>
              <a:defRPr kumimoji="0" sz="2300" kern="1200">
                <a:solidFill>
                  <a:srgbClr val="FF0000"/>
                </a:solidFill>
                <a:latin typeface="Arial" pitchFamily="34" charset="0"/>
                <a:ea typeface="+mn-ea"/>
                <a:cs typeface="Arial" pitchFamily="34" charset="0"/>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accent4">
                    <a:lumMod val="50000"/>
                  </a:schemeClr>
                </a:solidFill>
                <a:latin typeface="Arial" pitchFamily="34" charset="0"/>
                <a:ea typeface="+mn-ea"/>
                <a:cs typeface="Arial" pitchFamily="34" charset="0"/>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Arial" pitchFamily="34" charset="0"/>
                <a:ea typeface="+mn-ea"/>
                <a:cs typeface="Arial" pitchFamily="34" charset="0"/>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Arial" pitchFamily="34" charset="0"/>
                <a:ea typeface="+mn-ea"/>
                <a:cs typeface="Arial"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US" sz="2400" b="1" smtClean="0"/>
              <a:t>Nội dung điều tra </a:t>
            </a:r>
            <a:r>
              <a:rPr lang="vi-VN" sz="2400" b="1" smtClean="0"/>
              <a:t>tập trung phục vụ các chỉ tiêu: </a:t>
            </a:r>
            <a:endParaRPr lang="en-US" sz="2400" b="1" smtClean="0"/>
          </a:p>
          <a:p>
            <a:pPr marL="109728" indent="0">
              <a:buFont typeface="Wingdings 3"/>
              <a:buNone/>
            </a:pPr>
            <a:endParaRPr lang="en-US" sz="1600" b="1" smtClean="0"/>
          </a:p>
          <a:p>
            <a:pPr marL="109728" indent="0">
              <a:lnSpc>
                <a:spcPct val="150000"/>
              </a:lnSpc>
              <a:buFont typeface="Wingdings 3"/>
              <a:buNone/>
            </a:pPr>
            <a:endParaRPr lang="vi-VN" sz="1600" smtClean="0"/>
          </a:p>
          <a:p>
            <a:endParaRPr lang="en-US" sz="1600"/>
          </a:p>
        </p:txBody>
      </p:sp>
    </p:spTree>
    <p:extLst>
      <p:ext uri="{BB962C8B-B14F-4D97-AF65-F5344CB8AC3E}">
        <p14:creationId xmlns:p14="http://schemas.microsoft.com/office/powerpoint/2010/main" val="2917020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2344</TotalTime>
  <Words>3414</Words>
  <Application>Microsoft Office PowerPoint</Application>
  <PresentationFormat>On-screen Show (4:3)</PresentationFormat>
  <Paragraphs>622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 ĐIỀU TRA TIỀM LỰC KH&amp;CN CỦA CÁC TỔ CHỨC KH&amp;CN NĂM 2019</vt:lpstr>
      <vt:lpstr>PowerPoint Presentation</vt:lpstr>
      <vt:lpstr>Quyết định số 43/QĐ-TTg ngày 17 tháng 10 năm 2016 của Thủ tướng Chính phủ: về việc ban hành chương trình điều tra thống kê quốc gia</vt:lpstr>
      <vt:lpstr>Mục đích điều tra</vt:lpstr>
      <vt:lpstr>Mục đích điều tra</vt:lpstr>
      <vt:lpstr>Đối tượng điều tra</vt:lpstr>
      <vt:lpstr>PowerPoint Presentation</vt:lpstr>
      <vt:lpstr>Thời điểm, thời kỳ và thời gian điều tra</vt:lpstr>
      <vt:lpstr>PowerPoint Presentation</vt:lpstr>
      <vt:lpstr>PowerPoint Presentation</vt:lpstr>
      <vt:lpstr>PowerPoint Presentation</vt:lpstr>
      <vt:lpstr>PowerPoint Presentation</vt:lpstr>
      <vt:lpstr>Loại điều tra, phương pháp thu thập thông tin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Xin cảm ơn!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ĐIỀU TRA NHẬN THỨC CÔNG CHÚNG VỀ KHOA HỌC VÀ CÔNG NGHỆ 2013</dc:title>
  <dc:creator>Kiem</dc:creator>
  <cp:lastModifiedBy>admin</cp:lastModifiedBy>
  <cp:revision>236</cp:revision>
  <dcterms:created xsi:type="dcterms:W3CDTF">2013-08-24T14:28:17Z</dcterms:created>
  <dcterms:modified xsi:type="dcterms:W3CDTF">2019-06-27T03:28:56Z</dcterms:modified>
</cp:coreProperties>
</file>